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4"/>
  </p:notesMasterIdLst>
  <p:sldIdLst>
    <p:sldId id="267" r:id="rId2"/>
    <p:sldId id="256" r:id="rId3"/>
    <p:sldId id="262" r:id="rId4"/>
    <p:sldId id="261" r:id="rId5"/>
    <p:sldId id="263" r:id="rId6"/>
    <p:sldId id="294" r:id="rId7"/>
    <p:sldId id="293" r:id="rId8"/>
    <p:sldId id="268" r:id="rId9"/>
    <p:sldId id="266" r:id="rId10"/>
    <p:sldId id="264" r:id="rId11"/>
    <p:sldId id="265" r:id="rId12"/>
    <p:sldId id="269" r:id="rId13"/>
    <p:sldId id="270" r:id="rId14"/>
    <p:sldId id="272" r:id="rId15"/>
    <p:sldId id="271" r:id="rId16"/>
    <p:sldId id="274" r:id="rId17"/>
    <p:sldId id="273" r:id="rId18"/>
    <p:sldId id="275" r:id="rId19"/>
    <p:sldId id="276" r:id="rId20"/>
    <p:sldId id="277" r:id="rId21"/>
    <p:sldId id="278" r:id="rId22"/>
    <p:sldId id="286" r:id="rId23"/>
    <p:sldId id="285" r:id="rId24"/>
    <p:sldId id="287" r:id="rId25"/>
    <p:sldId id="279" r:id="rId26"/>
    <p:sldId id="280" r:id="rId27"/>
    <p:sldId id="281" r:id="rId28"/>
    <p:sldId id="282" r:id="rId29"/>
    <p:sldId id="283" r:id="rId30"/>
    <p:sldId id="288" r:id="rId31"/>
    <p:sldId id="289" r:id="rId32"/>
    <p:sldId id="284" r:id="rId33"/>
    <p:sldId id="292" r:id="rId34"/>
    <p:sldId id="291" r:id="rId35"/>
    <p:sldId id="290" r:id="rId36"/>
    <p:sldId id="296" r:id="rId37"/>
    <p:sldId id="295" r:id="rId38"/>
    <p:sldId id="297" r:id="rId39"/>
    <p:sldId id="298" r:id="rId40"/>
    <p:sldId id="299" r:id="rId41"/>
    <p:sldId id="300" r:id="rId42"/>
    <p:sldId id="303" r:id="rId43"/>
    <p:sldId id="306" r:id="rId44"/>
    <p:sldId id="304" r:id="rId45"/>
    <p:sldId id="301" r:id="rId46"/>
    <p:sldId id="305" r:id="rId47"/>
    <p:sldId id="309" r:id="rId48"/>
    <p:sldId id="307" r:id="rId49"/>
    <p:sldId id="308" r:id="rId50"/>
    <p:sldId id="310" r:id="rId51"/>
    <p:sldId id="311" r:id="rId52"/>
    <p:sldId id="312" r:id="rId53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000"/>
    <a:srgbClr val="FF6F61"/>
    <a:srgbClr val="6667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163" autoAdjust="0"/>
    <p:restoredTop sz="96370" autoAdjust="0"/>
  </p:normalViewPr>
  <p:slideViewPr>
    <p:cSldViewPr snapToGrid="0">
      <p:cViewPr>
        <p:scale>
          <a:sx n="125" d="100"/>
          <a:sy n="125" d="100"/>
        </p:scale>
        <p:origin x="9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B43DFC-6246-4185-B60C-C872553BB6A3}" type="datetimeFigureOut">
              <a:rPr kumimoji="1" lang="ja-JP" altLang="en-US" smtClean="0"/>
              <a:t>2024/4/1</a:t>
            </a:fld>
            <a:endParaRPr kumimoji="1" lang="ja-JP" altLang="en-US" dirty="0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 dirty="0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 dirty="0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83CA2E-0212-4F2A-8B27-3F31851EA365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9746020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83CA2E-0212-4F2A-8B27-3F31851EA365}" type="slidenum">
              <a:rPr kumimoji="1" lang="ja-JP" altLang="en-US" smtClean="0"/>
              <a:t>11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312298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8A35268-CFF5-6522-D1A3-193BB3B3A3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99579D2D-B594-EBD0-2832-A0E4120167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21BF162-50DE-9770-AA6E-B9BDFDC9B4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CA3C0-8A91-47C6-9688-037592343C81}" type="datetimeFigureOut">
              <a:rPr kumimoji="1" lang="ja-JP" altLang="en-US" smtClean="0"/>
              <a:t>2024/4/1</a:t>
            </a:fld>
            <a:endParaRPr kumimoji="1" lang="ja-JP" altLang="en-US" dirty="0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A5AE2EC-D9B8-8DB6-2E5B-1E36E9BCC0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FC0CB1E-2649-AF68-BD4E-7ECA90DB1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3CE07-B822-4C01-9294-31649862821D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3284916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77979D2-0D90-D7CD-5630-6281E07B9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7DFF25A7-E53B-EB24-ABE4-CE7435F756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D4D3CD6-80BD-FADB-7531-7B058C17A5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CA3C0-8A91-47C6-9688-037592343C81}" type="datetimeFigureOut">
              <a:rPr kumimoji="1" lang="ja-JP" altLang="en-US" smtClean="0"/>
              <a:t>2024/4/1</a:t>
            </a:fld>
            <a:endParaRPr kumimoji="1" lang="ja-JP" altLang="en-US" dirty="0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B2FA4C0-6C4D-EDA0-2B5B-1B43CCEB52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9171291-5F78-3700-55B2-26A992F5C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3CE07-B822-4C01-9294-31649862821D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459703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756384AA-0753-CC60-6B93-5DAF4A43001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01BBA3DD-3A93-C88F-42C4-C85B25CDB2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DD24BB8-B303-9FEE-B785-DB36A8A19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CA3C0-8A91-47C6-9688-037592343C81}" type="datetimeFigureOut">
              <a:rPr kumimoji="1" lang="ja-JP" altLang="en-US" smtClean="0"/>
              <a:t>2024/4/1</a:t>
            </a:fld>
            <a:endParaRPr kumimoji="1" lang="ja-JP" altLang="en-US" dirty="0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23B8198-E3D3-16A8-0C89-FD77E83424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7B8FF74-D186-9538-88D4-19776414B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3CE07-B822-4C01-9294-31649862821D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640398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7298A61-B164-006A-3F85-7D56682CE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E92A3AF-F3F1-4DBD-E74E-9682B5DF2F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A7CFCCD-294C-D47F-274D-DEC64F3220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CA3C0-8A91-47C6-9688-037592343C81}" type="datetimeFigureOut">
              <a:rPr kumimoji="1" lang="ja-JP" altLang="en-US" smtClean="0"/>
              <a:t>2024/4/1</a:t>
            </a:fld>
            <a:endParaRPr kumimoji="1" lang="ja-JP" altLang="en-US" dirty="0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6781F2F-79C6-5C6C-FD68-23C680B6EE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AC6713C-1A0D-FDB7-A0E8-275E644E7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3CE07-B822-4C01-9294-31649862821D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4835576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4773874-DBED-A2DB-04FE-F6734CB85A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5EA5E8C2-CF3B-B720-7386-6CADBC19BE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EC8125A-D09C-15FF-D248-CF975FBF14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CA3C0-8A91-47C6-9688-037592343C81}" type="datetimeFigureOut">
              <a:rPr kumimoji="1" lang="ja-JP" altLang="en-US" smtClean="0"/>
              <a:t>2024/4/1</a:t>
            </a:fld>
            <a:endParaRPr kumimoji="1" lang="ja-JP" altLang="en-US" dirty="0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A920BA5-956D-11F4-A1D1-2C19AD3583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5BFC290-D4C0-85B2-2CA6-6AAC56488C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3CE07-B822-4C01-9294-31649862821D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979289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8749AC6-6C3B-5E06-5B2B-9A09C5CD7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2061538-69C4-688E-5F24-C4AD857EBF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0ED96A3B-965F-54AD-E3CC-D3396B9D01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AC99BDB8-F336-984B-1E0F-392F4D3D05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CA3C0-8A91-47C6-9688-037592343C81}" type="datetimeFigureOut">
              <a:rPr kumimoji="1" lang="ja-JP" altLang="en-US" smtClean="0"/>
              <a:t>2024/4/1</a:t>
            </a:fld>
            <a:endParaRPr kumimoji="1" lang="ja-JP" altLang="en-US" dirty="0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750ECDC1-B5DF-61B2-86C4-7E9062CFB0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863C5308-8FA8-85F5-7515-6F2241DE3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3CE07-B822-4C01-9294-31649862821D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6154999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EE91694-2170-94B1-E274-3A86E5055E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1A41BDD3-4311-C3EF-EBE6-8D5282D2CA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3A578A45-8E6D-9706-50A9-4F3064C84C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FAAB169F-84BE-6DD3-2D7D-4310D216E7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5715A0C3-B1A1-D7FB-7F83-64969F53679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DBA04C35-B5F6-EF01-685C-AFEE1CB19B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CA3C0-8A91-47C6-9688-037592343C81}" type="datetimeFigureOut">
              <a:rPr kumimoji="1" lang="ja-JP" altLang="en-US" smtClean="0"/>
              <a:t>2024/4/1</a:t>
            </a:fld>
            <a:endParaRPr kumimoji="1" lang="ja-JP" altLang="en-US" dirty="0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37152DF4-D711-68DE-C6BF-B40C384C46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AABDB342-2321-4C86-0ACD-4A9167F09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3CE07-B822-4C01-9294-31649862821D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7704057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FF69EAC-20BD-42EC-660E-B7D03D1E8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BB2F76FD-2288-6015-CBF6-4690A16CB0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CA3C0-8A91-47C6-9688-037592343C81}" type="datetimeFigureOut">
              <a:rPr kumimoji="1" lang="ja-JP" altLang="en-US" smtClean="0"/>
              <a:t>2024/4/1</a:t>
            </a:fld>
            <a:endParaRPr kumimoji="1" lang="ja-JP" altLang="en-US" dirty="0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4005A7C7-161C-4978-491B-5088D7CFDF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ED16B330-CAF0-A123-E180-174706543C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3CE07-B822-4C01-9294-31649862821D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981345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FAF39CE1-BBCB-69EF-9AF1-605330B317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CA3C0-8A91-47C6-9688-037592343C81}" type="datetimeFigureOut">
              <a:rPr kumimoji="1" lang="ja-JP" altLang="en-US" smtClean="0"/>
              <a:t>2024/4/1</a:t>
            </a:fld>
            <a:endParaRPr kumimoji="1" lang="ja-JP" altLang="en-US" dirty="0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B185B907-0CC0-0D77-19F5-68EAA2B11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F1E5C988-5837-90CA-A0DD-2988AFD612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3CE07-B822-4C01-9294-31649862821D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6565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73D6823-1E0B-06ED-F158-F62C6BADF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F6FD6D3-8914-57DD-98A1-BBD5FB4DE4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99E5EC39-027A-D868-29A1-16DB25E5E5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7A9A4D20-284A-D9AA-1D25-2984375FCD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CA3C0-8A91-47C6-9688-037592343C81}" type="datetimeFigureOut">
              <a:rPr kumimoji="1" lang="ja-JP" altLang="en-US" smtClean="0"/>
              <a:t>2024/4/1</a:t>
            </a:fld>
            <a:endParaRPr kumimoji="1" lang="ja-JP" altLang="en-US" dirty="0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4546593D-85F3-F664-DAC1-36DD432193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B49E5B06-7E32-5A4A-F3C6-A790D7779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3CE07-B822-4C01-9294-31649862821D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9691131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5052397-1E57-503A-4577-6F4746AD0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4B261354-984A-B63C-A3D7-85682569FE6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 dirty="0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D1958505-E899-7A3B-1A5A-66C3718ED1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397CA3E1-1B2C-A896-33C9-FBA6ECD5AC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CA3C0-8A91-47C6-9688-037592343C81}" type="datetimeFigureOut">
              <a:rPr kumimoji="1" lang="ja-JP" altLang="en-US" smtClean="0"/>
              <a:t>2024/4/1</a:t>
            </a:fld>
            <a:endParaRPr kumimoji="1" lang="ja-JP" altLang="en-US" dirty="0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0852BE5A-FDB1-41D0-932D-C20646EDA0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437BD55-4191-723B-CA52-C8B2C04B3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3CE07-B822-4C01-9294-31649862821D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4441865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08525080-B7F0-EDB1-0E70-44794F160F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82AB7835-FE10-89D1-5BA1-BA183E3B09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A8DED20-C084-06B8-459B-A4C3C9F36D2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DCA3C0-8A91-47C6-9688-037592343C81}" type="datetimeFigureOut">
              <a:rPr kumimoji="1" lang="ja-JP" altLang="en-US" smtClean="0"/>
              <a:t>2024/4/1</a:t>
            </a:fld>
            <a:endParaRPr kumimoji="1" lang="ja-JP" altLang="en-US" dirty="0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CF501B8-6082-B198-1C75-79349FC9B1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 dirty="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194AAFB-73F8-3B03-1F21-A2C4708721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E3CE07-B822-4C01-9294-31649862821D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07497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118C2B25-EF84-FA7C-A8E5-DC4461F3FC34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FF6F6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800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Introduction</a:t>
            </a:r>
            <a:endParaRPr kumimoji="1" lang="ja-JP" altLang="en-US" sz="4800" dirty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93598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グループ化 65">
            <a:extLst>
              <a:ext uri="{FF2B5EF4-FFF2-40B4-BE49-F238E27FC236}">
                <a16:creationId xmlns:a16="http://schemas.microsoft.com/office/drawing/2014/main" id="{4EDEAF7E-05F8-4516-ADFF-D149BCF81AC7}"/>
              </a:ext>
            </a:extLst>
          </p:cNvPr>
          <p:cNvGrpSpPr/>
          <p:nvPr/>
        </p:nvGrpSpPr>
        <p:grpSpPr>
          <a:xfrm>
            <a:off x="5080033" y="2034582"/>
            <a:ext cx="2034586" cy="901257"/>
            <a:chOff x="5079846" y="2764797"/>
            <a:chExt cx="2034586" cy="1651394"/>
          </a:xfrm>
        </p:grpSpPr>
        <p:sp>
          <p:nvSpPr>
            <p:cNvPr id="67" name="正方形/長方形 66">
              <a:extLst>
                <a:ext uri="{FF2B5EF4-FFF2-40B4-BE49-F238E27FC236}">
                  <a16:creationId xmlns:a16="http://schemas.microsoft.com/office/drawing/2014/main" id="{63FB4ECF-A751-4DD4-9575-1FCD44912003}"/>
                </a:ext>
              </a:extLst>
            </p:cNvPr>
            <p:cNvSpPr/>
            <p:nvPr/>
          </p:nvSpPr>
          <p:spPr>
            <a:xfrm>
              <a:off x="5079846" y="2964428"/>
              <a:ext cx="2034586" cy="1451763"/>
            </a:xfrm>
            <a:prstGeom prst="rect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68" name="正方形/長方形 67">
              <a:extLst>
                <a:ext uri="{FF2B5EF4-FFF2-40B4-BE49-F238E27FC236}">
                  <a16:creationId xmlns:a16="http://schemas.microsoft.com/office/drawing/2014/main" id="{81CC6768-FE00-4A7F-8703-A8C9537DE25A}"/>
                </a:ext>
              </a:extLst>
            </p:cNvPr>
            <p:cNvSpPr/>
            <p:nvPr/>
          </p:nvSpPr>
          <p:spPr>
            <a:xfrm>
              <a:off x="5672136" y="2764797"/>
              <a:ext cx="847726" cy="3992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000" dirty="0">
                  <a:solidFill>
                    <a:schemeClr val="tx2"/>
                  </a:solidFill>
                  <a:latin typeface="Meiryo UI" panose="020B0604030504040204" pitchFamily="50" charset="-128"/>
                  <a:ea typeface="Meiryo UI" panose="020B0604030504040204" pitchFamily="50" charset="-128"/>
                </a:rPr>
                <a:t>Messaging</a:t>
              </a:r>
              <a:endParaRPr kumimoji="1" lang="en-US" altLang="ja-JP" sz="1000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</p:grpSp>
      <p:cxnSp>
        <p:nvCxnSpPr>
          <p:cNvPr id="41" name="直線矢印コネクタ 24">
            <a:extLst>
              <a:ext uri="{FF2B5EF4-FFF2-40B4-BE49-F238E27FC236}">
                <a16:creationId xmlns:a16="http://schemas.microsoft.com/office/drawing/2014/main" id="{7F91E49D-C5C7-7222-6240-4B1139C19002}"/>
              </a:ext>
            </a:extLst>
          </p:cNvPr>
          <p:cNvCxnSpPr>
            <a:cxnSpLocks/>
            <a:stCxn id="35" idx="1"/>
            <a:endCxn id="15" idx="3"/>
          </p:cNvCxnSpPr>
          <p:nvPr/>
        </p:nvCxnSpPr>
        <p:spPr>
          <a:xfrm flipH="1">
            <a:off x="6726764" y="3486957"/>
            <a:ext cx="1792293" cy="871895"/>
          </a:xfrm>
          <a:prstGeom prst="straightConnector1">
            <a:avLst/>
          </a:prstGeom>
          <a:ln w="127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D3AE9BAB-E270-CC81-B474-FE57495A37C7}"/>
              </a:ext>
            </a:extLst>
          </p:cNvPr>
          <p:cNvSpPr/>
          <p:nvPr/>
        </p:nvSpPr>
        <p:spPr>
          <a:xfrm>
            <a:off x="1528657" y="3229323"/>
            <a:ext cx="1969920" cy="51526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Holiday</a:t>
            </a:r>
            <a:endParaRPr lang="en-US" altLang="ja-JP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(PC App/Browser or Mobile)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D7A9A6B0-3287-5FC0-86E4-96FD4AF1F147}"/>
              </a:ext>
            </a:extLst>
          </p:cNvPr>
          <p:cNvSpPr/>
          <p:nvPr/>
        </p:nvSpPr>
        <p:spPr>
          <a:xfrm>
            <a:off x="2212045" y="999355"/>
            <a:ext cx="603144" cy="25909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User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1FF30A0F-4637-598B-C9D3-601B9CCB7A1A}"/>
              </a:ext>
            </a:extLst>
          </p:cNvPr>
          <p:cNvSpPr/>
          <p:nvPr/>
        </p:nvSpPr>
        <p:spPr>
          <a:xfrm>
            <a:off x="5213964" y="3234943"/>
            <a:ext cx="1764446" cy="51526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Socket.IO</a:t>
            </a:r>
            <a:endParaRPr lang="en-US" altLang="ja-JP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(AWS EC2)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16" name="直線矢印コネクタ 24">
            <a:extLst>
              <a:ext uri="{FF2B5EF4-FFF2-40B4-BE49-F238E27FC236}">
                <a16:creationId xmlns:a16="http://schemas.microsoft.com/office/drawing/2014/main" id="{C50B2794-2227-C82D-5D70-0D2C342250FB}"/>
              </a:ext>
            </a:extLst>
          </p:cNvPr>
          <p:cNvCxnSpPr>
            <a:cxnSpLocks/>
            <a:stCxn id="7" idx="2"/>
            <a:endCxn id="3" idx="0"/>
          </p:cNvCxnSpPr>
          <p:nvPr/>
        </p:nvCxnSpPr>
        <p:spPr>
          <a:xfrm>
            <a:off x="2513617" y="1258454"/>
            <a:ext cx="0" cy="1970869"/>
          </a:xfrm>
          <a:prstGeom prst="straightConnector1">
            <a:avLst/>
          </a:prstGeom>
          <a:ln w="127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正方形/長方形 34">
            <a:extLst>
              <a:ext uri="{FF2B5EF4-FFF2-40B4-BE49-F238E27FC236}">
                <a16:creationId xmlns:a16="http://schemas.microsoft.com/office/drawing/2014/main" id="{B904981E-4970-8C3E-8848-58A550FC67B7}"/>
              </a:ext>
            </a:extLst>
          </p:cNvPr>
          <p:cNvSpPr/>
          <p:nvPr/>
        </p:nvSpPr>
        <p:spPr>
          <a:xfrm>
            <a:off x="8519057" y="3357407"/>
            <a:ext cx="877497" cy="2590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Developer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39" name="直線矢印コネクタ 24">
            <a:extLst>
              <a:ext uri="{FF2B5EF4-FFF2-40B4-BE49-F238E27FC236}">
                <a16:creationId xmlns:a16="http://schemas.microsoft.com/office/drawing/2014/main" id="{A0D4BBA4-A5E6-595B-2570-858B60FAE14B}"/>
              </a:ext>
            </a:extLst>
          </p:cNvPr>
          <p:cNvCxnSpPr>
            <a:cxnSpLocks/>
            <a:stCxn id="3" idx="3"/>
            <a:endCxn id="13" idx="1"/>
          </p:cNvCxnSpPr>
          <p:nvPr/>
        </p:nvCxnSpPr>
        <p:spPr>
          <a:xfrm>
            <a:off x="3498577" y="3486957"/>
            <a:ext cx="1715387" cy="5620"/>
          </a:xfrm>
          <a:prstGeom prst="straightConnector1">
            <a:avLst/>
          </a:prstGeom>
          <a:ln w="12700">
            <a:solidFill>
              <a:schemeClr val="accent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矢印コネクタ 24">
            <a:extLst>
              <a:ext uri="{FF2B5EF4-FFF2-40B4-BE49-F238E27FC236}">
                <a16:creationId xmlns:a16="http://schemas.microsoft.com/office/drawing/2014/main" id="{43E46985-AD64-E3F6-B1C0-67D5130F48F1}"/>
              </a:ext>
            </a:extLst>
          </p:cNvPr>
          <p:cNvCxnSpPr>
            <a:cxnSpLocks/>
            <a:stCxn id="35" idx="1"/>
            <a:endCxn id="43" idx="3"/>
          </p:cNvCxnSpPr>
          <p:nvPr/>
        </p:nvCxnSpPr>
        <p:spPr>
          <a:xfrm flipH="1" flipV="1">
            <a:off x="6729500" y="1129290"/>
            <a:ext cx="1789557" cy="2357667"/>
          </a:xfrm>
          <a:prstGeom prst="straightConnector1">
            <a:avLst/>
          </a:prstGeom>
          <a:ln w="12700">
            <a:solidFill>
              <a:schemeClr val="accent4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矢印コネクタ 24">
            <a:extLst>
              <a:ext uri="{FF2B5EF4-FFF2-40B4-BE49-F238E27FC236}">
                <a16:creationId xmlns:a16="http://schemas.microsoft.com/office/drawing/2014/main" id="{F36FB0FB-159C-AD38-0839-ADD22AA3F5C5}"/>
              </a:ext>
            </a:extLst>
          </p:cNvPr>
          <p:cNvCxnSpPr>
            <a:cxnSpLocks/>
            <a:stCxn id="35" idx="1"/>
            <a:endCxn id="13" idx="3"/>
          </p:cNvCxnSpPr>
          <p:nvPr/>
        </p:nvCxnSpPr>
        <p:spPr>
          <a:xfrm flipH="1">
            <a:off x="6978410" y="3486957"/>
            <a:ext cx="1540647" cy="5620"/>
          </a:xfrm>
          <a:prstGeom prst="straightConnector1">
            <a:avLst/>
          </a:prstGeom>
          <a:ln w="12700">
            <a:solidFill>
              <a:schemeClr val="accent4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正方形/長方形 73">
            <a:extLst>
              <a:ext uri="{FF2B5EF4-FFF2-40B4-BE49-F238E27FC236}">
                <a16:creationId xmlns:a16="http://schemas.microsoft.com/office/drawing/2014/main" id="{23EB0E96-E7ED-909A-1A07-9596B8C84140}"/>
              </a:ext>
            </a:extLst>
          </p:cNvPr>
          <p:cNvSpPr/>
          <p:nvPr/>
        </p:nvSpPr>
        <p:spPr>
          <a:xfrm>
            <a:off x="2487880" y="2074859"/>
            <a:ext cx="460807" cy="2088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use</a:t>
            </a:r>
          </a:p>
        </p:txBody>
      </p:sp>
      <p:sp>
        <p:nvSpPr>
          <p:cNvPr id="77" name="正方形/長方形 76">
            <a:extLst>
              <a:ext uri="{FF2B5EF4-FFF2-40B4-BE49-F238E27FC236}">
                <a16:creationId xmlns:a16="http://schemas.microsoft.com/office/drawing/2014/main" id="{F9E79AF3-32FB-E87D-8B10-4C413C568877}"/>
              </a:ext>
            </a:extLst>
          </p:cNvPr>
          <p:cNvSpPr/>
          <p:nvPr/>
        </p:nvSpPr>
        <p:spPr>
          <a:xfrm>
            <a:off x="7185073" y="2176120"/>
            <a:ext cx="820248" cy="2088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upload</a:t>
            </a:r>
          </a:p>
        </p:txBody>
      </p:sp>
      <p:sp>
        <p:nvSpPr>
          <p:cNvPr id="79" name="正方形/長方形 78">
            <a:extLst>
              <a:ext uri="{FF2B5EF4-FFF2-40B4-BE49-F238E27FC236}">
                <a16:creationId xmlns:a16="http://schemas.microsoft.com/office/drawing/2014/main" id="{02B2FC2B-F9C6-0C58-CF96-D4FBD2CED4F5}"/>
              </a:ext>
            </a:extLst>
          </p:cNvPr>
          <p:cNvSpPr/>
          <p:nvPr/>
        </p:nvSpPr>
        <p:spPr>
          <a:xfrm>
            <a:off x="7141316" y="3612300"/>
            <a:ext cx="820248" cy="2088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setup</a:t>
            </a: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164B63A2-4A08-47AF-BBB5-79FCAB08DEED}"/>
              </a:ext>
            </a:extLst>
          </p:cNvPr>
          <p:cNvSpPr/>
          <p:nvPr/>
        </p:nvSpPr>
        <p:spPr>
          <a:xfrm>
            <a:off x="3647907" y="1854072"/>
            <a:ext cx="1359020" cy="322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000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a</a:t>
            </a:r>
            <a:r>
              <a:rPr kumimoji="1" lang="en-US" altLang="ja-JP" sz="1000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ssets</a:t>
            </a:r>
            <a:r>
              <a:rPr lang="ja-JP" altLang="en-US" sz="1000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kumimoji="1" lang="en-US" altLang="ja-JP" sz="1000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download</a:t>
            </a: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F603B223-0F95-5C8C-CF3D-391FDF678CF7}"/>
              </a:ext>
            </a:extLst>
          </p:cNvPr>
          <p:cNvSpPr/>
          <p:nvPr/>
        </p:nvSpPr>
        <p:spPr>
          <a:xfrm>
            <a:off x="5465610" y="4101218"/>
            <a:ext cx="1261154" cy="51526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Grafana</a:t>
            </a:r>
            <a:r>
              <a:rPr kumimoji="1"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/Loki</a:t>
            </a:r>
            <a:endParaRPr lang="en-US" altLang="ja-JP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(AWS EC2)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9CAD6C01-4F42-CCCA-F8D8-D02A72218D7C}"/>
              </a:ext>
            </a:extLst>
          </p:cNvPr>
          <p:cNvSpPr/>
          <p:nvPr/>
        </p:nvSpPr>
        <p:spPr>
          <a:xfrm>
            <a:off x="7114301" y="4136304"/>
            <a:ext cx="1268863" cy="2088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000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s</a:t>
            </a:r>
            <a:r>
              <a:rPr kumimoji="1" lang="en-US" altLang="ja-JP" sz="1000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etup, visualize</a:t>
            </a:r>
          </a:p>
        </p:txBody>
      </p:sp>
      <p:cxnSp>
        <p:nvCxnSpPr>
          <p:cNvPr id="24" name="直線矢印コネクタ 24">
            <a:extLst>
              <a:ext uri="{FF2B5EF4-FFF2-40B4-BE49-F238E27FC236}">
                <a16:creationId xmlns:a16="http://schemas.microsoft.com/office/drawing/2014/main" id="{FAD61FF5-2378-AEEE-AAE4-FF27C8D77FBF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3492556" y="3727927"/>
            <a:ext cx="1973054" cy="630925"/>
          </a:xfrm>
          <a:prstGeom prst="straightConnector1">
            <a:avLst/>
          </a:prstGeom>
          <a:ln w="127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371658B2-014B-E43A-5787-F46EEB99E026}"/>
              </a:ext>
            </a:extLst>
          </p:cNvPr>
          <p:cNvSpPr/>
          <p:nvPr/>
        </p:nvSpPr>
        <p:spPr>
          <a:xfrm>
            <a:off x="3838857" y="4138433"/>
            <a:ext cx="1280452" cy="2088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000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app usage</a:t>
            </a:r>
            <a:endParaRPr kumimoji="1" lang="en-US" altLang="ja-JP" sz="1000" dirty="0">
              <a:solidFill>
                <a:schemeClr val="tx2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6" name="直線矢印コネクタ 24">
            <a:extLst>
              <a:ext uri="{FF2B5EF4-FFF2-40B4-BE49-F238E27FC236}">
                <a16:creationId xmlns:a16="http://schemas.microsoft.com/office/drawing/2014/main" id="{B649343F-FF55-88DE-F63D-3CC6B728DC7E}"/>
              </a:ext>
            </a:extLst>
          </p:cNvPr>
          <p:cNvCxnSpPr>
            <a:cxnSpLocks/>
            <a:stCxn id="40" idx="1"/>
          </p:cNvCxnSpPr>
          <p:nvPr/>
        </p:nvCxnSpPr>
        <p:spPr>
          <a:xfrm flipH="1">
            <a:off x="3505471" y="1483420"/>
            <a:ext cx="2061066" cy="1778821"/>
          </a:xfrm>
          <a:prstGeom prst="straightConnector1">
            <a:avLst/>
          </a:prstGeom>
          <a:ln w="12700">
            <a:solidFill>
              <a:schemeClr val="accent4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正方形/長方形 31">
            <a:extLst>
              <a:ext uri="{FF2B5EF4-FFF2-40B4-BE49-F238E27FC236}">
                <a16:creationId xmlns:a16="http://schemas.microsoft.com/office/drawing/2014/main" id="{148E953D-BD63-0E4C-9880-AEA745294738}"/>
              </a:ext>
            </a:extLst>
          </p:cNvPr>
          <p:cNvSpPr/>
          <p:nvPr/>
        </p:nvSpPr>
        <p:spPr>
          <a:xfrm>
            <a:off x="3782103" y="3529742"/>
            <a:ext cx="1280452" cy="2088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000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P2P negotiation</a:t>
            </a:r>
            <a:endParaRPr kumimoji="1" lang="en-US" altLang="ja-JP" sz="1000" dirty="0">
              <a:solidFill>
                <a:schemeClr val="tx2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54517E48-8F1F-4943-B24A-DDD4B6310FCD}"/>
              </a:ext>
            </a:extLst>
          </p:cNvPr>
          <p:cNvSpPr/>
          <p:nvPr/>
        </p:nvSpPr>
        <p:spPr>
          <a:xfrm>
            <a:off x="5213964" y="2291958"/>
            <a:ext cx="1764446" cy="51526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Socket.IO</a:t>
            </a:r>
          </a:p>
          <a:p>
            <a:pPr algn="ctr"/>
            <a:r>
              <a:rPr kumimoji="1"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(AWS EC2)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30" name="直線矢印コネクタ 24">
            <a:extLst>
              <a:ext uri="{FF2B5EF4-FFF2-40B4-BE49-F238E27FC236}">
                <a16:creationId xmlns:a16="http://schemas.microsoft.com/office/drawing/2014/main" id="{EBF3A1F7-DB82-4ABE-9BEC-99BDD0FDA2B8}"/>
              </a:ext>
            </a:extLst>
          </p:cNvPr>
          <p:cNvCxnSpPr>
            <a:cxnSpLocks/>
            <a:endCxn id="29" idx="1"/>
          </p:cNvCxnSpPr>
          <p:nvPr/>
        </p:nvCxnSpPr>
        <p:spPr>
          <a:xfrm flipV="1">
            <a:off x="3492556" y="2549592"/>
            <a:ext cx="1721408" cy="727533"/>
          </a:xfrm>
          <a:prstGeom prst="straightConnector1">
            <a:avLst/>
          </a:prstGeom>
          <a:ln w="12700">
            <a:solidFill>
              <a:schemeClr val="accent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矢印コネクタ 24">
            <a:extLst>
              <a:ext uri="{FF2B5EF4-FFF2-40B4-BE49-F238E27FC236}">
                <a16:creationId xmlns:a16="http://schemas.microsoft.com/office/drawing/2014/main" id="{023D9F21-64AD-4BF9-A548-FA6494B12063}"/>
              </a:ext>
            </a:extLst>
          </p:cNvPr>
          <p:cNvCxnSpPr>
            <a:cxnSpLocks/>
            <a:stCxn id="35" idx="1"/>
            <a:endCxn id="29" idx="3"/>
          </p:cNvCxnSpPr>
          <p:nvPr/>
        </p:nvCxnSpPr>
        <p:spPr>
          <a:xfrm flipH="1" flipV="1">
            <a:off x="6978410" y="2549592"/>
            <a:ext cx="1540647" cy="937365"/>
          </a:xfrm>
          <a:prstGeom prst="straightConnector1">
            <a:avLst/>
          </a:prstGeom>
          <a:ln w="12700">
            <a:solidFill>
              <a:schemeClr val="accent4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正方形/長方形 33">
            <a:extLst>
              <a:ext uri="{FF2B5EF4-FFF2-40B4-BE49-F238E27FC236}">
                <a16:creationId xmlns:a16="http://schemas.microsoft.com/office/drawing/2014/main" id="{F37128CB-AA7B-4064-AA5F-3B41971CA686}"/>
              </a:ext>
            </a:extLst>
          </p:cNvPr>
          <p:cNvSpPr/>
          <p:nvPr/>
        </p:nvSpPr>
        <p:spPr>
          <a:xfrm>
            <a:off x="7166018" y="2857843"/>
            <a:ext cx="820248" cy="2088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setup</a:t>
            </a:r>
          </a:p>
        </p:txBody>
      </p:sp>
      <p:sp>
        <p:nvSpPr>
          <p:cNvPr id="36" name="正方形/長方形 35">
            <a:extLst>
              <a:ext uri="{FF2B5EF4-FFF2-40B4-BE49-F238E27FC236}">
                <a16:creationId xmlns:a16="http://schemas.microsoft.com/office/drawing/2014/main" id="{BBC2D326-4024-4C34-A79C-5983A7990C70}"/>
              </a:ext>
            </a:extLst>
          </p:cNvPr>
          <p:cNvSpPr/>
          <p:nvPr/>
        </p:nvSpPr>
        <p:spPr>
          <a:xfrm>
            <a:off x="3857065" y="2828082"/>
            <a:ext cx="1490643" cy="3162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000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Multiplay, text chat</a:t>
            </a:r>
            <a:endParaRPr kumimoji="1" lang="en-US" altLang="ja-JP" sz="1000" dirty="0">
              <a:solidFill>
                <a:schemeClr val="tx2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grpSp>
        <p:nvGrpSpPr>
          <p:cNvPr id="19" name="グループ化 18">
            <a:extLst>
              <a:ext uri="{FF2B5EF4-FFF2-40B4-BE49-F238E27FC236}">
                <a16:creationId xmlns:a16="http://schemas.microsoft.com/office/drawing/2014/main" id="{69155761-3205-4469-9E21-CC3C57ACB7CD}"/>
              </a:ext>
            </a:extLst>
          </p:cNvPr>
          <p:cNvGrpSpPr/>
          <p:nvPr/>
        </p:nvGrpSpPr>
        <p:grpSpPr>
          <a:xfrm>
            <a:off x="5080033" y="3028225"/>
            <a:ext cx="2034586" cy="792308"/>
            <a:chOff x="5079846" y="2863684"/>
            <a:chExt cx="2034586" cy="1552507"/>
          </a:xfrm>
        </p:grpSpPr>
        <p:sp>
          <p:nvSpPr>
            <p:cNvPr id="88" name="正方形/長方形 87">
              <a:extLst>
                <a:ext uri="{FF2B5EF4-FFF2-40B4-BE49-F238E27FC236}">
                  <a16:creationId xmlns:a16="http://schemas.microsoft.com/office/drawing/2014/main" id="{5FD875A4-F1A6-454A-BE6D-408EB4CD8F8C}"/>
                </a:ext>
              </a:extLst>
            </p:cNvPr>
            <p:cNvSpPr/>
            <p:nvPr/>
          </p:nvSpPr>
          <p:spPr>
            <a:xfrm>
              <a:off x="5079846" y="2964428"/>
              <a:ext cx="2034586" cy="1451763"/>
            </a:xfrm>
            <a:prstGeom prst="rect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90" name="正方形/長方形 89">
              <a:extLst>
                <a:ext uri="{FF2B5EF4-FFF2-40B4-BE49-F238E27FC236}">
                  <a16:creationId xmlns:a16="http://schemas.microsoft.com/office/drawing/2014/main" id="{87CB5A03-4D07-43B7-8874-F51EB56B70C2}"/>
                </a:ext>
              </a:extLst>
            </p:cNvPr>
            <p:cNvSpPr/>
            <p:nvPr/>
          </p:nvSpPr>
          <p:spPr>
            <a:xfrm>
              <a:off x="5860207" y="2863684"/>
              <a:ext cx="471586" cy="2088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000" dirty="0">
                  <a:solidFill>
                    <a:schemeClr val="tx2"/>
                  </a:solidFill>
                  <a:latin typeface="Meiryo UI" panose="020B0604030504040204" pitchFamily="50" charset="-128"/>
                  <a:ea typeface="Meiryo UI" panose="020B0604030504040204" pitchFamily="50" charset="-128"/>
                </a:rPr>
                <a:t>P2P</a:t>
              </a:r>
            </a:p>
          </p:txBody>
        </p:sp>
      </p:grpSp>
      <p:sp>
        <p:nvSpPr>
          <p:cNvPr id="75" name="正方形/長方形 74">
            <a:extLst>
              <a:ext uri="{FF2B5EF4-FFF2-40B4-BE49-F238E27FC236}">
                <a16:creationId xmlns:a16="http://schemas.microsoft.com/office/drawing/2014/main" id="{8B7C4879-DA31-0381-5C96-429797E6BF76}"/>
              </a:ext>
            </a:extLst>
          </p:cNvPr>
          <p:cNvSpPr/>
          <p:nvPr/>
        </p:nvSpPr>
        <p:spPr>
          <a:xfrm>
            <a:off x="1499174" y="4033528"/>
            <a:ext cx="868975" cy="2111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Voice chat</a:t>
            </a:r>
          </a:p>
        </p:txBody>
      </p:sp>
      <p:sp>
        <p:nvSpPr>
          <p:cNvPr id="37" name="正方形/長方形 36">
            <a:extLst>
              <a:ext uri="{FF2B5EF4-FFF2-40B4-BE49-F238E27FC236}">
                <a16:creationId xmlns:a16="http://schemas.microsoft.com/office/drawing/2014/main" id="{8D6D3CDA-3380-426F-94D1-BCDD92A7A79A}"/>
              </a:ext>
            </a:extLst>
          </p:cNvPr>
          <p:cNvSpPr/>
          <p:nvPr/>
        </p:nvSpPr>
        <p:spPr>
          <a:xfrm>
            <a:off x="5566537" y="644840"/>
            <a:ext cx="1037068" cy="25909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Apple</a:t>
            </a:r>
            <a:r>
              <a:rPr kumimoji="1" lang="ja-JP" altLang="en-US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kumimoji="1"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Store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8" name="正方形/長方形 37">
            <a:extLst>
              <a:ext uri="{FF2B5EF4-FFF2-40B4-BE49-F238E27FC236}">
                <a16:creationId xmlns:a16="http://schemas.microsoft.com/office/drawing/2014/main" id="{1F9CA214-1842-4906-A96F-2FBECF7E1FF3}"/>
              </a:ext>
            </a:extLst>
          </p:cNvPr>
          <p:cNvSpPr/>
          <p:nvPr/>
        </p:nvSpPr>
        <p:spPr>
          <a:xfrm>
            <a:off x="5566537" y="999355"/>
            <a:ext cx="1037068" cy="25909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Google</a:t>
            </a:r>
            <a:r>
              <a:rPr kumimoji="1" lang="ja-JP" altLang="en-US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kumimoji="1"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Play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0" name="正方形/長方形 39">
            <a:extLst>
              <a:ext uri="{FF2B5EF4-FFF2-40B4-BE49-F238E27FC236}">
                <a16:creationId xmlns:a16="http://schemas.microsoft.com/office/drawing/2014/main" id="{7A57C418-B913-4A53-BCE4-25D22AC2FC24}"/>
              </a:ext>
            </a:extLst>
          </p:cNvPr>
          <p:cNvSpPr/>
          <p:nvPr/>
        </p:nvSpPr>
        <p:spPr>
          <a:xfrm>
            <a:off x="5566537" y="1353870"/>
            <a:ext cx="1037068" cy="25909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AWS S3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3" name="正方形/長方形 42">
            <a:extLst>
              <a:ext uri="{FF2B5EF4-FFF2-40B4-BE49-F238E27FC236}">
                <a16:creationId xmlns:a16="http://schemas.microsoft.com/office/drawing/2014/main" id="{F990F16D-E15B-4A2E-B18E-2872A607644E}"/>
              </a:ext>
            </a:extLst>
          </p:cNvPr>
          <p:cNvSpPr/>
          <p:nvPr/>
        </p:nvSpPr>
        <p:spPr>
          <a:xfrm>
            <a:off x="5438219" y="501521"/>
            <a:ext cx="1291281" cy="1255537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altLang="ja-JP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44" name="直線矢印コネクタ 24">
            <a:extLst>
              <a:ext uri="{FF2B5EF4-FFF2-40B4-BE49-F238E27FC236}">
                <a16:creationId xmlns:a16="http://schemas.microsoft.com/office/drawing/2014/main" id="{74276632-34B0-4C6A-9B3A-C3D72B66EC69}"/>
              </a:ext>
            </a:extLst>
          </p:cNvPr>
          <p:cNvCxnSpPr>
            <a:cxnSpLocks/>
            <a:stCxn id="7" idx="3"/>
            <a:endCxn id="43" idx="1"/>
          </p:cNvCxnSpPr>
          <p:nvPr/>
        </p:nvCxnSpPr>
        <p:spPr>
          <a:xfrm>
            <a:off x="2815189" y="1128905"/>
            <a:ext cx="2623030" cy="385"/>
          </a:xfrm>
          <a:prstGeom prst="straightConnector1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正方形/長方形 46">
            <a:extLst>
              <a:ext uri="{FF2B5EF4-FFF2-40B4-BE49-F238E27FC236}">
                <a16:creationId xmlns:a16="http://schemas.microsoft.com/office/drawing/2014/main" id="{30403BA6-B3D0-4331-91C2-7CAB29A371C1}"/>
              </a:ext>
            </a:extLst>
          </p:cNvPr>
          <p:cNvSpPr/>
          <p:nvPr/>
        </p:nvSpPr>
        <p:spPr>
          <a:xfrm>
            <a:off x="3723708" y="921021"/>
            <a:ext cx="1025471" cy="2088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download</a:t>
            </a:r>
          </a:p>
        </p:txBody>
      </p:sp>
      <p:grpSp>
        <p:nvGrpSpPr>
          <p:cNvPr id="53" name="グループ化 52">
            <a:extLst>
              <a:ext uri="{FF2B5EF4-FFF2-40B4-BE49-F238E27FC236}">
                <a16:creationId xmlns:a16="http://schemas.microsoft.com/office/drawing/2014/main" id="{8E8F86CE-F5AC-489E-B934-4DAAA125A808}"/>
              </a:ext>
            </a:extLst>
          </p:cNvPr>
          <p:cNvGrpSpPr/>
          <p:nvPr/>
        </p:nvGrpSpPr>
        <p:grpSpPr>
          <a:xfrm>
            <a:off x="5080033" y="3840461"/>
            <a:ext cx="2034586" cy="901257"/>
            <a:chOff x="5079846" y="2764797"/>
            <a:chExt cx="2034586" cy="1651394"/>
          </a:xfrm>
        </p:grpSpPr>
        <p:sp>
          <p:nvSpPr>
            <p:cNvPr id="57" name="正方形/長方形 56">
              <a:extLst>
                <a:ext uri="{FF2B5EF4-FFF2-40B4-BE49-F238E27FC236}">
                  <a16:creationId xmlns:a16="http://schemas.microsoft.com/office/drawing/2014/main" id="{006B74E3-3557-4D37-A5B2-4B79FD311D1B}"/>
                </a:ext>
              </a:extLst>
            </p:cNvPr>
            <p:cNvSpPr/>
            <p:nvPr/>
          </p:nvSpPr>
          <p:spPr>
            <a:xfrm>
              <a:off x="5079846" y="2964428"/>
              <a:ext cx="2034586" cy="1451763"/>
            </a:xfrm>
            <a:prstGeom prst="rect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58" name="正方形/長方形 57">
              <a:extLst>
                <a:ext uri="{FF2B5EF4-FFF2-40B4-BE49-F238E27FC236}">
                  <a16:creationId xmlns:a16="http://schemas.microsoft.com/office/drawing/2014/main" id="{4B70ADB3-4048-4ECD-99B5-6688B675D630}"/>
                </a:ext>
              </a:extLst>
            </p:cNvPr>
            <p:cNvSpPr/>
            <p:nvPr/>
          </p:nvSpPr>
          <p:spPr>
            <a:xfrm>
              <a:off x="5672136" y="2764797"/>
              <a:ext cx="847726" cy="3992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000" dirty="0">
                  <a:solidFill>
                    <a:schemeClr val="tx2"/>
                  </a:solidFill>
                  <a:latin typeface="Meiryo UI" panose="020B0604030504040204" pitchFamily="50" charset="-128"/>
                  <a:ea typeface="Meiryo UI" panose="020B0604030504040204" pitchFamily="50" charset="-128"/>
                </a:rPr>
                <a:t>AppUsage</a:t>
              </a:r>
              <a:endParaRPr kumimoji="1" lang="en-US" altLang="ja-JP" sz="1000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</p:grpSp>
      <p:sp>
        <p:nvSpPr>
          <p:cNvPr id="2" name="フリーフォーム: 図形 1">
            <a:extLst>
              <a:ext uri="{FF2B5EF4-FFF2-40B4-BE49-F238E27FC236}">
                <a16:creationId xmlns:a16="http://schemas.microsoft.com/office/drawing/2014/main" id="{88C3422F-0941-4B0B-A142-88A6EE4581B1}"/>
              </a:ext>
            </a:extLst>
          </p:cNvPr>
          <p:cNvSpPr/>
          <p:nvPr/>
        </p:nvSpPr>
        <p:spPr>
          <a:xfrm>
            <a:off x="1359017" y="3447875"/>
            <a:ext cx="1149291" cy="545285"/>
          </a:xfrm>
          <a:custGeom>
            <a:avLst/>
            <a:gdLst>
              <a:gd name="connsiteX0" fmla="*/ 142612 w 1149291"/>
              <a:gd name="connsiteY0" fmla="*/ 0 h 545285"/>
              <a:gd name="connsiteX1" fmla="*/ 0 w 1149291"/>
              <a:gd name="connsiteY1" fmla="*/ 0 h 545285"/>
              <a:gd name="connsiteX2" fmla="*/ 8389 w 1149291"/>
              <a:gd name="connsiteY2" fmla="*/ 545285 h 545285"/>
              <a:gd name="connsiteX3" fmla="*/ 1149291 w 1149291"/>
              <a:gd name="connsiteY3" fmla="*/ 545285 h 545285"/>
              <a:gd name="connsiteX4" fmla="*/ 1149291 w 1149291"/>
              <a:gd name="connsiteY4" fmla="*/ 285226 h 545285"/>
              <a:gd name="connsiteX0" fmla="*/ 161662 w 1149291"/>
              <a:gd name="connsiteY0" fmla="*/ 0 h 545285"/>
              <a:gd name="connsiteX1" fmla="*/ 0 w 1149291"/>
              <a:gd name="connsiteY1" fmla="*/ 0 h 545285"/>
              <a:gd name="connsiteX2" fmla="*/ 8389 w 1149291"/>
              <a:gd name="connsiteY2" fmla="*/ 545285 h 545285"/>
              <a:gd name="connsiteX3" fmla="*/ 1149291 w 1149291"/>
              <a:gd name="connsiteY3" fmla="*/ 545285 h 545285"/>
              <a:gd name="connsiteX4" fmla="*/ 1149291 w 1149291"/>
              <a:gd name="connsiteY4" fmla="*/ 285226 h 545285"/>
              <a:gd name="connsiteX0" fmla="*/ 161662 w 1149291"/>
              <a:gd name="connsiteY0" fmla="*/ 0 h 545285"/>
              <a:gd name="connsiteX1" fmla="*/ 0 w 1149291"/>
              <a:gd name="connsiteY1" fmla="*/ 0 h 545285"/>
              <a:gd name="connsiteX2" fmla="*/ 8389 w 1149291"/>
              <a:gd name="connsiteY2" fmla="*/ 545285 h 545285"/>
              <a:gd name="connsiteX3" fmla="*/ 1149291 w 1149291"/>
              <a:gd name="connsiteY3" fmla="*/ 545285 h 545285"/>
              <a:gd name="connsiteX4" fmla="*/ 1149291 w 1149291"/>
              <a:gd name="connsiteY4" fmla="*/ 297926 h 545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49291" h="545285">
                <a:moveTo>
                  <a:pt x="161662" y="0"/>
                </a:moveTo>
                <a:lnTo>
                  <a:pt x="0" y="0"/>
                </a:lnTo>
                <a:lnTo>
                  <a:pt x="8389" y="545285"/>
                </a:lnTo>
                <a:lnTo>
                  <a:pt x="1149291" y="545285"/>
                </a:lnTo>
                <a:lnTo>
                  <a:pt x="1149291" y="297926"/>
                </a:lnTo>
              </a:path>
            </a:pathLst>
          </a:custGeom>
          <a:noFill/>
          <a:ln>
            <a:solidFill>
              <a:srgbClr val="FFC000"/>
            </a:solidFill>
            <a:headEnd type="triangl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733658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正方形/長方形 151">
            <a:extLst>
              <a:ext uri="{FF2B5EF4-FFF2-40B4-BE49-F238E27FC236}">
                <a16:creationId xmlns:a16="http://schemas.microsoft.com/office/drawing/2014/main" id="{46B2E74E-4B24-4410-8A55-0188227C5C25}"/>
              </a:ext>
            </a:extLst>
          </p:cNvPr>
          <p:cNvSpPr/>
          <p:nvPr/>
        </p:nvSpPr>
        <p:spPr>
          <a:xfrm>
            <a:off x="8623830" y="2167963"/>
            <a:ext cx="1829282" cy="374135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ja-JP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VirtualStage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67" name="正方形/長方形 166">
            <a:extLst>
              <a:ext uri="{FF2B5EF4-FFF2-40B4-BE49-F238E27FC236}">
                <a16:creationId xmlns:a16="http://schemas.microsoft.com/office/drawing/2014/main" id="{7FAE003D-582A-40E2-AE48-C97083F8091E}"/>
              </a:ext>
            </a:extLst>
          </p:cNvPr>
          <p:cNvSpPr/>
          <p:nvPr/>
        </p:nvSpPr>
        <p:spPr>
          <a:xfrm>
            <a:off x="729713" y="1416616"/>
            <a:ext cx="833647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Scene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68" name="正方形/長方形 167">
            <a:extLst>
              <a:ext uri="{FF2B5EF4-FFF2-40B4-BE49-F238E27FC236}">
                <a16:creationId xmlns:a16="http://schemas.microsoft.com/office/drawing/2014/main" id="{25E67E7F-F55A-41CA-8EF4-81B7E011A0FA}"/>
              </a:ext>
            </a:extLst>
          </p:cNvPr>
          <p:cNvSpPr/>
          <p:nvPr/>
        </p:nvSpPr>
        <p:spPr>
          <a:xfrm>
            <a:off x="729714" y="1096063"/>
            <a:ext cx="833647" cy="25909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Stage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F150FC63-F841-9F55-ECDC-2DD0E9912565}"/>
              </a:ext>
            </a:extLst>
          </p:cNvPr>
          <p:cNvSpPr/>
          <p:nvPr/>
        </p:nvSpPr>
        <p:spPr>
          <a:xfrm>
            <a:off x="4473038" y="2167963"/>
            <a:ext cx="1829282" cy="374134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ja-JP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AvatarSelectionStage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8D690615-C79A-5C1A-35FF-ED4BF03E35BD}"/>
              </a:ext>
            </a:extLst>
          </p:cNvPr>
          <p:cNvSpPr/>
          <p:nvPr/>
        </p:nvSpPr>
        <p:spPr>
          <a:xfrm>
            <a:off x="2374191" y="2169787"/>
            <a:ext cx="1829282" cy="373962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ja-JP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TitleStage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5841676D-E9AE-DE21-568E-5ABA37437CBB}"/>
              </a:ext>
            </a:extLst>
          </p:cNvPr>
          <p:cNvSpPr/>
          <p:nvPr/>
        </p:nvSpPr>
        <p:spPr>
          <a:xfrm>
            <a:off x="2469495" y="2863936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App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D2B36C17-4F9F-7E9F-8F9D-78AE8CD82B7E}"/>
              </a:ext>
            </a:extLst>
          </p:cNvPr>
          <p:cNvSpPr/>
          <p:nvPr/>
        </p:nvSpPr>
        <p:spPr>
          <a:xfrm>
            <a:off x="251282" y="2849581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LightControl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053116BF-51F1-BED2-AA21-6891036EBC91}"/>
              </a:ext>
            </a:extLst>
          </p:cNvPr>
          <p:cNvSpPr/>
          <p:nvPr/>
        </p:nvSpPr>
        <p:spPr>
          <a:xfrm>
            <a:off x="251282" y="3143711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InputControl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048CE3EE-672B-9600-C77D-9332DC260D40}"/>
              </a:ext>
            </a:extLst>
          </p:cNvPr>
          <p:cNvSpPr/>
          <p:nvPr/>
        </p:nvSpPr>
        <p:spPr>
          <a:xfrm>
            <a:off x="251282" y="4037069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Confirmation</a:t>
            </a:r>
            <a:r>
              <a:rPr kumimoji="1"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Control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3AA26932-582C-7972-BC2B-D5B47C8AFD15}"/>
              </a:ext>
            </a:extLst>
          </p:cNvPr>
          <p:cNvSpPr/>
          <p:nvPr/>
        </p:nvSpPr>
        <p:spPr>
          <a:xfrm>
            <a:off x="251282" y="3441497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BackgroundScreen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8" name="正方形/長方形 47">
            <a:extLst>
              <a:ext uri="{FF2B5EF4-FFF2-40B4-BE49-F238E27FC236}">
                <a16:creationId xmlns:a16="http://schemas.microsoft.com/office/drawing/2014/main" id="{440F8E4D-DD46-2F37-2706-8F1FA8FA0BC5}"/>
              </a:ext>
            </a:extLst>
          </p:cNvPr>
          <p:cNvSpPr/>
          <p:nvPr/>
        </p:nvSpPr>
        <p:spPr>
          <a:xfrm>
            <a:off x="10846686" y="2850966"/>
            <a:ext cx="1256146" cy="2590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1000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Entry</a:t>
            </a:r>
            <a:r>
              <a:rPr kumimoji="1" lang="ja-JP" altLang="en-US" sz="1000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kumimoji="1" lang="en-US" altLang="ja-JP" sz="1000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point</a:t>
            </a:r>
            <a:endParaRPr kumimoji="1" lang="ja-JP" altLang="en-US" sz="1000" dirty="0">
              <a:solidFill>
                <a:schemeClr val="tx2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2" name="正方形/長方形 51">
            <a:extLst>
              <a:ext uri="{FF2B5EF4-FFF2-40B4-BE49-F238E27FC236}">
                <a16:creationId xmlns:a16="http://schemas.microsoft.com/office/drawing/2014/main" id="{447FFAC2-51D1-8B34-D8F4-B8A15B5165A9}"/>
              </a:ext>
            </a:extLst>
          </p:cNvPr>
          <p:cNvSpPr/>
          <p:nvPr/>
        </p:nvSpPr>
        <p:spPr>
          <a:xfrm>
            <a:off x="10833069" y="4755384"/>
            <a:ext cx="1256146" cy="2590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1000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Scenes</a:t>
            </a:r>
            <a:r>
              <a:rPr kumimoji="1" lang="ja-JP" altLang="en-US" sz="1000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kumimoji="1" lang="en-US" altLang="ja-JP" sz="1000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by</a:t>
            </a:r>
            <a:r>
              <a:rPr kumimoji="1" lang="ja-JP" altLang="en-US" sz="1000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kumimoji="1" lang="en-US" altLang="ja-JP" sz="1000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stage</a:t>
            </a:r>
            <a:endParaRPr kumimoji="1" lang="ja-JP" altLang="en-US" sz="1000" dirty="0">
              <a:solidFill>
                <a:schemeClr val="tx2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56" name="直線矢印コネクタ 55">
            <a:extLst>
              <a:ext uri="{FF2B5EF4-FFF2-40B4-BE49-F238E27FC236}">
                <a16:creationId xmlns:a16="http://schemas.microsoft.com/office/drawing/2014/main" id="{8FCA59C6-74D0-15AD-D28C-2A375EDED099}"/>
              </a:ext>
            </a:extLst>
          </p:cNvPr>
          <p:cNvCxnSpPr>
            <a:cxnSpLocks/>
            <a:stCxn id="46" idx="3"/>
            <a:endCxn id="48" idx="1"/>
          </p:cNvCxnSpPr>
          <p:nvPr/>
        </p:nvCxnSpPr>
        <p:spPr>
          <a:xfrm>
            <a:off x="10563503" y="2979339"/>
            <a:ext cx="283183" cy="1177"/>
          </a:xfrm>
          <a:prstGeom prst="straightConnector1">
            <a:avLst/>
          </a:prstGeom>
          <a:ln w="190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矢印コネクタ 62">
            <a:extLst>
              <a:ext uri="{FF2B5EF4-FFF2-40B4-BE49-F238E27FC236}">
                <a16:creationId xmlns:a16="http://schemas.microsoft.com/office/drawing/2014/main" id="{0976C3E5-65CB-FD44-335D-6CDD71BA1507}"/>
              </a:ext>
            </a:extLst>
          </p:cNvPr>
          <p:cNvCxnSpPr>
            <a:cxnSpLocks/>
            <a:stCxn id="55" idx="3"/>
            <a:endCxn id="52" idx="1"/>
          </p:cNvCxnSpPr>
          <p:nvPr/>
        </p:nvCxnSpPr>
        <p:spPr>
          <a:xfrm>
            <a:off x="10563504" y="4884934"/>
            <a:ext cx="269565" cy="0"/>
          </a:xfrm>
          <a:prstGeom prst="straightConnector1">
            <a:avLst/>
          </a:prstGeom>
          <a:ln w="190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FEFEDA96-5755-3717-EB3A-311CB647B85E}"/>
              </a:ext>
            </a:extLst>
          </p:cNvPr>
          <p:cNvSpPr/>
          <p:nvPr/>
        </p:nvSpPr>
        <p:spPr>
          <a:xfrm>
            <a:off x="255055" y="2553793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Camera</a:t>
            </a:r>
            <a:r>
              <a:rPr kumimoji="1"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Control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20" name="直線矢印コネクタ 24">
            <a:extLst>
              <a:ext uri="{FF2B5EF4-FFF2-40B4-BE49-F238E27FC236}">
                <a16:creationId xmlns:a16="http://schemas.microsoft.com/office/drawing/2014/main" id="{2EBE3238-FAC9-794F-CF6D-026C6AEEBF62}"/>
              </a:ext>
            </a:extLst>
          </p:cNvPr>
          <p:cNvCxnSpPr>
            <a:cxnSpLocks/>
            <a:stCxn id="42" idx="3"/>
            <a:endCxn id="43" idx="1"/>
          </p:cNvCxnSpPr>
          <p:nvPr/>
        </p:nvCxnSpPr>
        <p:spPr>
          <a:xfrm flipV="1">
            <a:off x="4201596" y="1416619"/>
            <a:ext cx="254318" cy="1825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矢印コネクタ 24">
            <a:extLst>
              <a:ext uri="{FF2B5EF4-FFF2-40B4-BE49-F238E27FC236}">
                <a16:creationId xmlns:a16="http://schemas.microsoft.com/office/drawing/2014/main" id="{DD8B9601-3CE1-98D8-22C0-5EEB6E208F76}"/>
              </a:ext>
            </a:extLst>
          </p:cNvPr>
          <p:cNvCxnSpPr>
            <a:cxnSpLocks/>
            <a:stCxn id="43" idx="3"/>
          </p:cNvCxnSpPr>
          <p:nvPr/>
        </p:nvCxnSpPr>
        <p:spPr>
          <a:xfrm flipV="1">
            <a:off x="6285912" y="1416616"/>
            <a:ext cx="254318" cy="3"/>
          </a:xfrm>
          <a:prstGeom prst="straightConnector1">
            <a:avLst/>
          </a:prstGeom>
          <a:ln w="12700">
            <a:solidFill>
              <a:srgbClr val="FF6F6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正方形/長方形 40">
            <a:extLst>
              <a:ext uri="{FF2B5EF4-FFF2-40B4-BE49-F238E27FC236}">
                <a16:creationId xmlns:a16="http://schemas.microsoft.com/office/drawing/2014/main" id="{B9F67F32-FE09-B257-A2C1-E63DED0E860A}"/>
              </a:ext>
            </a:extLst>
          </p:cNvPr>
          <p:cNvSpPr/>
          <p:nvPr/>
        </p:nvSpPr>
        <p:spPr>
          <a:xfrm>
            <a:off x="251282" y="3739283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LoadingScreen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8CEDCBDD-C226-18CC-9DF0-5060939190EB}"/>
              </a:ext>
            </a:extLst>
          </p:cNvPr>
          <p:cNvSpPr/>
          <p:nvPr/>
        </p:nvSpPr>
        <p:spPr>
          <a:xfrm>
            <a:off x="251282" y="4334547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NotificationControl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1BC2AF7E-35C0-5AA8-07BB-9D133DA27F45}"/>
              </a:ext>
            </a:extLst>
          </p:cNvPr>
          <p:cNvSpPr/>
          <p:nvPr/>
        </p:nvSpPr>
        <p:spPr>
          <a:xfrm>
            <a:off x="251282" y="4635496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RetryStatus</a:t>
            </a:r>
            <a:r>
              <a:rPr kumimoji="1"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Control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8" name="正方形/長方形 37">
            <a:extLst>
              <a:ext uri="{FF2B5EF4-FFF2-40B4-BE49-F238E27FC236}">
                <a16:creationId xmlns:a16="http://schemas.microsoft.com/office/drawing/2014/main" id="{E2209DA6-5F70-159D-7CD2-C1ED1AC37511}"/>
              </a:ext>
            </a:extLst>
          </p:cNvPr>
          <p:cNvSpPr/>
          <p:nvPr/>
        </p:nvSpPr>
        <p:spPr>
          <a:xfrm>
            <a:off x="2460218" y="4030817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TitleScreen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4" name="正方形/長方形 53">
            <a:extLst>
              <a:ext uri="{FF2B5EF4-FFF2-40B4-BE49-F238E27FC236}">
                <a16:creationId xmlns:a16="http://schemas.microsoft.com/office/drawing/2014/main" id="{17C7EAA8-2882-E6B4-E531-31ADED9FFFA7}"/>
              </a:ext>
            </a:extLst>
          </p:cNvPr>
          <p:cNvSpPr/>
          <p:nvPr/>
        </p:nvSpPr>
        <p:spPr>
          <a:xfrm>
            <a:off x="4570580" y="2862111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App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32" name="正方形/長方形 131">
            <a:extLst>
              <a:ext uri="{FF2B5EF4-FFF2-40B4-BE49-F238E27FC236}">
                <a16:creationId xmlns:a16="http://schemas.microsoft.com/office/drawing/2014/main" id="{0551E8B2-9157-EF56-0D27-8209CE4F6004}"/>
              </a:ext>
            </a:extLst>
          </p:cNvPr>
          <p:cNvSpPr/>
          <p:nvPr/>
        </p:nvSpPr>
        <p:spPr>
          <a:xfrm>
            <a:off x="4557530" y="4324780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AvatarSelectionScreen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35" name="正方形/長方形 134">
            <a:extLst>
              <a:ext uri="{FF2B5EF4-FFF2-40B4-BE49-F238E27FC236}">
                <a16:creationId xmlns:a16="http://schemas.microsoft.com/office/drawing/2014/main" id="{EE843F30-5FDA-AB6A-D404-A4EB8F001F5F}"/>
              </a:ext>
            </a:extLst>
          </p:cNvPr>
          <p:cNvSpPr/>
          <p:nvPr/>
        </p:nvSpPr>
        <p:spPr>
          <a:xfrm>
            <a:off x="4561303" y="4028992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Client</a:t>
            </a:r>
            <a:r>
              <a:rPr kumimoji="1"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Control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37" name="正方形/長方形 136">
            <a:extLst>
              <a:ext uri="{FF2B5EF4-FFF2-40B4-BE49-F238E27FC236}">
                <a16:creationId xmlns:a16="http://schemas.microsoft.com/office/drawing/2014/main" id="{FD66DD21-CE80-E22F-0E32-B8CBA756D21A}"/>
              </a:ext>
            </a:extLst>
          </p:cNvPr>
          <p:cNvSpPr/>
          <p:nvPr/>
        </p:nvSpPr>
        <p:spPr>
          <a:xfrm>
            <a:off x="8719134" y="2862111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App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7" name="正方形/長方形 146">
            <a:extLst>
              <a:ext uri="{FF2B5EF4-FFF2-40B4-BE49-F238E27FC236}">
                <a16:creationId xmlns:a16="http://schemas.microsoft.com/office/drawing/2014/main" id="{A2C94465-4DBF-BD5E-9EE2-BAB83C1D9086}"/>
              </a:ext>
            </a:extLst>
          </p:cNvPr>
          <p:cNvSpPr/>
          <p:nvPr/>
        </p:nvSpPr>
        <p:spPr>
          <a:xfrm>
            <a:off x="8709857" y="4616533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900" dirty="0">
                <a:latin typeface="Meiryo UI" panose="020B0604030504040204" pitchFamily="50" charset="-128"/>
                <a:ea typeface="Meiryo UI" panose="020B0604030504040204" pitchFamily="50" charset="-128"/>
              </a:rPr>
              <a:t>MultiplayControl</a:t>
            </a:r>
            <a:endParaRPr lang="ja-JP" altLang="en-US" sz="9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8" name="正方形/長方形 147">
            <a:extLst>
              <a:ext uri="{FF2B5EF4-FFF2-40B4-BE49-F238E27FC236}">
                <a16:creationId xmlns:a16="http://schemas.microsoft.com/office/drawing/2014/main" id="{BB8653D1-88BC-B458-1AD9-24D597519EE9}"/>
              </a:ext>
            </a:extLst>
          </p:cNvPr>
          <p:cNvSpPr/>
          <p:nvPr/>
        </p:nvSpPr>
        <p:spPr>
          <a:xfrm>
            <a:off x="8709857" y="4914319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TextChatControl</a:t>
            </a:r>
            <a:endParaRPr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9" name="正方形/長方形 148">
            <a:extLst>
              <a:ext uri="{FF2B5EF4-FFF2-40B4-BE49-F238E27FC236}">
                <a16:creationId xmlns:a16="http://schemas.microsoft.com/office/drawing/2014/main" id="{D25F6F0E-5256-05BA-2629-5723EC0BA239}"/>
              </a:ext>
            </a:extLst>
          </p:cNvPr>
          <p:cNvSpPr/>
          <p:nvPr/>
        </p:nvSpPr>
        <p:spPr>
          <a:xfrm>
            <a:off x="8709857" y="4028992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Client</a:t>
            </a:r>
            <a:r>
              <a:rPr kumimoji="1"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Control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0" name="正方形/長方形 149">
            <a:extLst>
              <a:ext uri="{FF2B5EF4-FFF2-40B4-BE49-F238E27FC236}">
                <a16:creationId xmlns:a16="http://schemas.microsoft.com/office/drawing/2014/main" id="{C522C883-8F9D-780C-9FEB-831843DCE0D2}"/>
              </a:ext>
            </a:extLst>
          </p:cNvPr>
          <p:cNvSpPr/>
          <p:nvPr/>
        </p:nvSpPr>
        <p:spPr>
          <a:xfrm>
            <a:off x="8709857" y="5212105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VoiceChatControl</a:t>
            </a:r>
            <a:endParaRPr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AFA84C8C-9593-E3A0-6E3B-0754651A6E6E}"/>
              </a:ext>
            </a:extLst>
          </p:cNvPr>
          <p:cNvSpPr/>
          <p:nvPr/>
        </p:nvSpPr>
        <p:spPr>
          <a:xfrm>
            <a:off x="6540230" y="2146381"/>
            <a:ext cx="1829282" cy="376168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ja-JP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Group</a:t>
            </a:r>
            <a:r>
              <a:rPr kumimoji="1"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SelectionStage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0DB2C94F-5EB2-00B1-FC58-81F2ED60A649}"/>
              </a:ext>
            </a:extLst>
          </p:cNvPr>
          <p:cNvSpPr/>
          <p:nvPr/>
        </p:nvSpPr>
        <p:spPr>
          <a:xfrm>
            <a:off x="6637772" y="2840531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App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2" name="正方形/長方形 31">
            <a:extLst>
              <a:ext uri="{FF2B5EF4-FFF2-40B4-BE49-F238E27FC236}">
                <a16:creationId xmlns:a16="http://schemas.microsoft.com/office/drawing/2014/main" id="{ADF2790C-289C-58D5-16DF-6B35E11C4787}"/>
              </a:ext>
            </a:extLst>
          </p:cNvPr>
          <p:cNvSpPr/>
          <p:nvPr/>
        </p:nvSpPr>
        <p:spPr>
          <a:xfrm>
            <a:off x="6633999" y="4320540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GroupSelectionScreen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3" name="正方形/長方形 32">
            <a:extLst>
              <a:ext uri="{FF2B5EF4-FFF2-40B4-BE49-F238E27FC236}">
                <a16:creationId xmlns:a16="http://schemas.microsoft.com/office/drawing/2014/main" id="{F4F4214D-A14A-17EB-8CBC-E38D335E2C94}"/>
              </a:ext>
            </a:extLst>
          </p:cNvPr>
          <p:cNvSpPr/>
          <p:nvPr/>
        </p:nvSpPr>
        <p:spPr>
          <a:xfrm>
            <a:off x="6637772" y="4024752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Client</a:t>
            </a:r>
            <a:r>
              <a:rPr kumimoji="1"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Control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42" name="図 41">
            <a:extLst>
              <a:ext uri="{FF2B5EF4-FFF2-40B4-BE49-F238E27FC236}">
                <a16:creationId xmlns:a16="http://schemas.microsoft.com/office/drawing/2014/main" id="{864E0AFC-B72B-CDBA-F3EA-1D72A8563C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9357" y="799874"/>
            <a:ext cx="1832239" cy="1237139"/>
          </a:xfrm>
          <a:prstGeom prst="rect">
            <a:avLst/>
          </a:prstGeom>
        </p:spPr>
      </p:pic>
      <p:pic>
        <p:nvPicPr>
          <p:cNvPr id="43" name="図 42">
            <a:extLst>
              <a:ext uri="{FF2B5EF4-FFF2-40B4-BE49-F238E27FC236}">
                <a16:creationId xmlns:a16="http://schemas.microsoft.com/office/drawing/2014/main" id="{CEF44195-150F-01C4-82EF-4191BBAF65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5914" y="798049"/>
            <a:ext cx="1829998" cy="1237139"/>
          </a:xfrm>
          <a:prstGeom prst="rect">
            <a:avLst/>
          </a:prstGeom>
        </p:spPr>
      </p:pic>
      <p:pic>
        <p:nvPicPr>
          <p:cNvPr id="45" name="図 44">
            <a:extLst>
              <a:ext uri="{FF2B5EF4-FFF2-40B4-BE49-F238E27FC236}">
                <a16:creationId xmlns:a16="http://schemas.microsoft.com/office/drawing/2014/main" id="{1C426E90-9FBA-2F92-5347-478969F0A3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23838" y="798988"/>
            <a:ext cx="1829274" cy="1237139"/>
          </a:xfrm>
          <a:prstGeom prst="rect">
            <a:avLst/>
          </a:prstGeom>
        </p:spPr>
      </p:pic>
      <p:cxnSp>
        <p:nvCxnSpPr>
          <p:cNvPr id="136" name="直線矢印コネクタ 135">
            <a:extLst>
              <a:ext uri="{FF2B5EF4-FFF2-40B4-BE49-F238E27FC236}">
                <a16:creationId xmlns:a16="http://schemas.microsoft.com/office/drawing/2014/main" id="{803E0CEF-2BAA-1920-E39D-75FDB2A1D3A7}"/>
              </a:ext>
            </a:extLst>
          </p:cNvPr>
          <p:cNvCxnSpPr>
            <a:cxnSpLocks/>
            <a:endCxn id="45" idx="1"/>
          </p:cNvCxnSpPr>
          <p:nvPr/>
        </p:nvCxnSpPr>
        <p:spPr>
          <a:xfrm>
            <a:off x="8362827" y="1416616"/>
            <a:ext cx="261011" cy="942"/>
          </a:xfrm>
          <a:prstGeom prst="straightConnector1">
            <a:avLst/>
          </a:prstGeom>
          <a:ln w="12700">
            <a:solidFill>
              <a:srgbClr val="FF6F6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正方形/長方形 45">
            <a:extLst>
              <a:ext uri="{FF2B5EF4-FFF2-40B4-BE49-F238E27FC236}">
                <a16:creationId xmlns:a16="http://schemas.microsoft.com/office/drawing/2014/main" id="{B8E48605-80C8-2D2A-23D9-78464D18E231}"/>
              </a:ext>
            </a:extLst>
          </p:cNvPr>
          <p:cNvSpPr/>
          <p:nvPr/>
        </p:nvSpPr>
        <p:spPr>
          <a:xfrm>
            <a:off x="2217171" y="2758749"/>
            <a:ext cx="8346332" cy="441180"/>
          </a:xfrm>
          <a:prstGeom prst="rect">
            <a:avLst/>
          </a:prstGeom>
          <a:noFill/>
          <a:ln w="19050">
            <a:solidFill>
              <a:schemeClr val="accent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altLang="ja-JP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3" name="正方形/長方形 52">
            <a:extLst>
              <a:ext uri="{FF2B5EF4-FFF2-40B4-BE49-F238E27FC236}">
                <a16:creationId xmlns:a16="http://schemas.microsoft.com/office/drawing/2014/main" id="{E9E043B7-DAE1-51D8-0E00-27BA67F00668}"/>
              </a:ext>
            </a:extLst>
          </p:cNvPr>
          <p:cNvSpPr/>
          <p:nvPr/>
        </p:nvSpPr>
        <p:spPr>
          <a:xfrm>
            <a:off x="152132" y="2099919"/>
            <a:ext cx="1827129" cy="2919321"/>
          </a:xfrm>
          <a:prstGeom prst="rect">
            <a:avLst/>
          </a:prstGeom>
          <a:noFill/>
          <a:ln w="19050">
            <a:solidFill>
              <a:schemeClr val="accent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altLang="ja-JP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5" name="正方形/長方形 54">
            <a:extLst>
              <a:ext uri="{FF2B5EF4-FFF2-40B4-BE49-F238E27FC236}">
                <a16:creationId xmlns:a16="http://schemas.microsoft.com/office/drawing/2014/main" id="{5600B0E6-8E23-F381-4DBD-30C606C1F99B}"/>
              </a:ext>
            </a:extLst>
          </p:cNvPr>
          <p:cNvSpPr/>
          <p:nvPr/>
        </p:nvSpPr>
        <p:spPr>
          <a:xfrm>
            <a:off x="2217171" y="3915520"/>
            <a:ext cx="8346333" cy="1938828"/>
          </a:xfrm>
          <a:prstGeom prst="rect">
            <a:avLst/>
          </a:prstGeom>
          <a:noFill/>
          <a:ln w="19050">
            <a:solidFill>
              <a:schemeClr val="accent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altLang="ja-JP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9" name="正方形/長方形 158">
            <a:extLst>
              <a:ext uri="{FF2B5EF4-FFF2-40B4-BE49-F238E27FC236}">
                <a16:creationId xmlns:a16="http://schemas.microsoft.com/office/drawing/2014/main" id="{8A3C50E2-5A88-BCD2-D7BB-176A0B2B910B}"/>
              </a:ext>
            </a:extLst>
          </p:cNvPr>
          <p:cNvSpPr/>
          <p:nvPr/>
        </p:nvSpPr>
        <p:spPr>
          <a:xfrm>
            <a:off x="436593" y="2198406"/>
            <a:ext cx="1256146" cy="2590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1000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Common</a:t>
            </a:r>
            <a:r>
              <a:rPr kumimoji="1" lang="ja-JP" altLang="en-US" sz="1000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kumimoji="1" lang="en-US" altLang="ja-JP" sz="1000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scenes</a:t>
            </a:r>
            <a:endParaRPr kumimoji="1" lang="ja-JP" altLang="en-US" sz="1000" dirty="0">
              <a:solidFill>
                <a:schemeClr val="tx2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60" name="正方形/長方形 159">
            <a:extLst>
              <a:ext uri="{FF2B5EF4-FFF2-40B4-BE49-F238E27FC236}">
                <a16:creationId xmlns:a16="http://schemas.microsoft.com/office/drawing/2014/main" id="{9891F7D0-A6D9-D724-010F-ABCF8ED9ED15}"/>
              </a:ext>
            </a:extLst>
          </p:cNvPr>
          <p:cNvSpPr/>
          <p:nvPr/>
        </p:nvSpPr>
        <p:spPr>
          <a:xfrm>
            <a:off x="2217171" y="3379142"/>
            <a:ext cx="8346332" cy="357586"/>
          </a:xfrm>
          <a:prstGeom prst="rect">
            <a:avLst/>
          </a:prstGeom>
          <a:noFill/>
          <a:ln w="19050">
            <a:solidFill>
              <a:schemeClr val="accent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altLang="ja-JP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166" name="直線矢印コネクタ 165">
            <a:extLst>
              <a:ext uri="{FF2B5EF4-FFF2-40B4-BE49-F238E27FC236}">
                <a16:creationId xmlns:a16="http://schemas.microsoft.com/office/drawing/2014/main" id="{64BB30EA-119B-BE58-70BE-1D7FC0E84325}"/>
              </a:ext>
            </a:extLst>
          </p:cNvPr>
          <p:cNvCxnSpPr>
            <a:cxnSpLocks/>
            <a:stCxn id="160" idx="1"/>
            <a:endCxn id="53" idx="3"/>
          </p:cNvCxnSpPr>
          <p:nvPr/>
        </p:nvCxnSpPr>
        <p:spPr>
          <a:xfrm flipH="1">
            <a:off x="1979261" y="3557935"/>
            <a:ext cx="237910" cy="1645"/>
          </a:xfrm>
          <a:prstGeom prst="straightConnector1">
            <a:avLst/>
          </a:prstGeom>
          <a:ln w="190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" name="正方形/長方形 206">
            <a:extLst>
              <a:ext uri="{FF2B5EF4-FFF2-40B4-BE49-F238E27FC236}">
                <a16:creationId xmlns:a16="http://schemas.microsoft.com/office/drawing/2014/main" id="{8946F51B-C157-35AE-F4DC-C8FAAF9F9AAE}"/>
              </a:ext>
            </a:extLst>
          </p:cNvPr>
          <p:cNvSpPr/>
          <p:nvPr/>
        </p:nvSpPr>
        <p:spPr>
          <a:xfrm>
            <a:off x="8709857" y="4320540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P2PControl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49" name="図 48">
            <a:extLst>
              <a:ext uri="{FF2B5EF4-FFF2-40B4-BE49-F238E27FC236}">
                <a16:creationId xmlns:a16="http://schemas.microsoft.com/office/drawing/2014/main" id="{9B24C484-61AA-4E5E-AED4-6EC11AE409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39522" y="798049"/>
            <a:ext cx="1835115" cy="1234313"/>
          </a:xfrm>
          <a:prstGeom prst="rect">
            <a:avLst/>
          </a:prstGeom>
        </p:spPr>
      </p:pic>
      <p:sp>
        <p:nvSpPr>
          <p:cNvPr id="50" name="正方形/長方形 49">
            <a:extLst>
              <a:ext uri="{FF2B5EF4-FFF2-40B4-BE49-F238E27FC236}">
                <a16:creationId xmlns:a16="http://schemas.microsoft.com/office/drawing/2014/main" id="{109CC8A8-D470-4C03-BA55-8F1AD760005D}"/>
              </a:ext>
            </a:extLst>
          </p:cNvPr>
          <p:cNvSpPr/>
          <p:nvPr/>
        </p:nvSpPr>
        <p:spPr>
          <a:xfrm>
            <a:off x="8700580" y="5503556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SpaceControl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264579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787741EC-DD16-CC1A-E23B-548594DB3E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7644" y="1914946"/>
            <a:ext cx="2908146" cy="2654036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7228F451-B06A-25A2-E9C3-B698B909EBE6}"/>
              </a:ext>
            </a:extLst>
          </p:cNvPr>
          <p:cNvSpPr/>
          <p:nvPr/>
        </p:nvSpPr>
        <p:spPr>
          <a:xfrm>
            <a:off x="2734051" y="1578021"/>
            <a:ext cx="2422621" cy="2590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App scene</a:t>
            </a:r>
            <a:endParaRPr kumimoji="1" lang="ja-JP" altLang="en-US" sz="1000" dirty="0">
              <a:solidFill>
                <a:schemeClr val="tx2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BF38C3C3-90A3-4B79-8B7A-F232043E6CAC}"/>
              </a:ext>
            </a:extLst>
          </p:cNvPr>
          <p:cNvSpPr/>
          <p:nvPr/>
        </p:nvSpPr>
        <p:spPr>
          <a:xfrm>
            <a:off x="6165632" y="1578021"/>
            <a:ext cx="2422621" cy="2590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AvatarSelectionScreen scene</a:t>
            </a:r>
            <a:endParaRPr kumimoji="1" lang="ja-JP" altLang="en-US" sz="1000" dirty="0">
              <a:solidFill>
                <a:schemeClr val="tx2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2EBF03F5-B2E3-2B61-C0D3-005A2852CF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1414" y="1914946"/>
            <a:ext cx="2647893" cy="2654036"/>
          </a:xfrm>
          <a:prstGeom prst="rect">
            <a:avLst/>
          </a:prstGeom>
        </p:spPr>
      </p:pic>
      <p:cxnSp>
        <p:nvCxnSpPr>
          <p:cNvPr id="17" name="直線矢印コネクタ 24">
            <a:extLst>
              <a:ext uri="{FF2B5EF4-FFF2-40B4-BE49-F238E27FC236}">
                <a16:creationId xmlns:a16="http://schemas.microsoft.com/office/drawing/2014/main" id="{2ADAC91D-1C39-BD05-3AB1-2ADA8D4AE489}"/>
              </a:ext>
            </a:extLst>
          </p:cNvPr>
          <p:cNvCxnSpPr>
            <a:cxnSpLocks/>
          </p:cNvCxnSpPr>
          <p:nvPr/>
        </p:nvCxnSpPr>
        <p:spPr>
          <a:xfrm flipH="1" flipV="1">
            <a:off x="3718560" y="3074126"/>
            <a:ext cx="2377440" cy="567571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71056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6DA1A70A-F579-0094-602B-8E5353EF71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3657" y="388301"/>
            <a:ext cx="2908146" cy="2654036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CA51928B-3D83-C12B-54FE-2D008F8D77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000" y="2749786"/>
            <a:ext cx="2247634" cy="1732395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14492DB4-4DCC-AF77-89EF-99440FE7E5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4679" y="3456609"/>
            <a:ext cx="3166103" cy="2456716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8D8B3CF8-409C-1F39-EEB7-2C9675C69F5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3444" b="37517"/>
          <a:stretch/>
        </p:blipFill>
        <p:spPr>
          <a:xfrm>
            <a:off x="8114516" y="1953479"/>
            <a:ext cx="3839225" cy="1870949"/>
          </a:xfrm>
          <a:prstGeom prst="rect">
            <a:avLst/>
          </a:prstGeom>
        </p:spPr>
      </p:pic>
      <p:cxnSp>
        <p:nvCxnSpPr>
          <p:cNvPr id="10" name="直線矢印コネクタ 24">
            <a:extLst>
              <a:ext uri="{FF2B5EF4-FFF2-40B4-BE49-F238E27FC236}">
                <a16:creationId xmlns:a16="http://schemas.microsoft.com/office/drawing/2014/main" id="{2E74A260-D0E4-9D16-76F8-1151E0157A7C}"/>
              </a:ext>
            </a:extLst>
          </p:cNvPr>
          <p:cNvCxnSpPr>
            <a:cxnSpLocks/>
          </p:cNvCxnSpPr>
          <p:nvPr/>
        </p:nvCxnSpPr>
        <p:spPr>
          <a:xfrm flipV="1">
            <a:off x="2908845" y="707666"/>
            <a:ext cx="1918207" cy="2524902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矢印コネクタ 24">
            <a:extLst>
              <a:ext uri="{FF2B5EF4-FFF2-40B4-BE49-F238E27FC236}">
                <a16:creationId xmlns:a16="http://schemas.microsoft.com/office/drawing/2014/main" id="{2E56AE25-F07D-D703-033C-388353162F0E}"/>
              </a:ext>
            </a:extLst>
          </p:cNvPr>
          <p:cNvCxnSpPr>
            <a:cxnSpLocks/>
          </p:cNvCxnSpPr>
          <p:nvPr/>
        </p:nvCxnSpPr>
        <p:spPr>
          <a:xfrm>
            <a:off x="2820901" y="3360280"/>
            <a:ext cx="1871323" cy="392014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矢印コネクタ 24">
            <a:extLst>
              <a:ext uri="{FF2B5EF4-FFF2-40B4-BE49-F238E27FC236}">
                <a16:creationId xmlns:a16="http://schemas.microsoft.com/office/drawing/2014/main" id="{C40112FD-7429-D565-D1AB-B214EF18367D}"/>
              </a:ext>
            </a:extLst>
          </p:cNvPr>
          <p:cNvCxnSpPr>
            <a:cxnSpLocks/>
          </p:cNvCxnSpPr>
          <p:nvPr/>
        </p:nvCxnSpPr>
        <p:spPr>
          <a:xfrm flipH="1" flipV="1">
            <a:off x="6861976" y="1717482"/>
            <a:ext cx="3298024" cy="978539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矢印コネクタ 24">
            <a:extLst>
              <a:ext uri="{FF2B5EF4-FFF2-40B4-BE49-F238E27FC236}">
                <a16:creationId xmlns:a16="http://schemas.microsoft.com/office/drawing/2014/main" id="{895EC089-6456-ACEB-3739-09F4AF3B1689}"/>
              </a:ext>
            </a:extLst>
          </p:cNvPr>
          <p:cNvCxnSpPr>
            <a:cxnSpLocks/>
          </p:cNvCxnSpPr>
          <p:nvPr/>
        </p:nvCxnSpPr>
        <p:spPr>
          <a:xfrm flipH="1">
            <a:off x="6714836" y="2822046"/>
            <a:ext cx="3445164" cy="2036281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矢印コネクタ 24">
            <a:extLst>
              <a:ext uri="{FF2B5EF4-FFF2-40B4-BE49-F238E27FC236}">
                <a16:creationId xmlns:a16="http://schemas.microsoft.com/office/drawing/2014/main" id="{8BBC4392-B3D3-E34B-2E75-62A248BD1750}"/>
              </a:ext>
            </a:extLst>
          </p:cNvPr>
          <p:cNvCxnSpPr>
            <a:cxnSpLocks/>
          </p:cNvCxnSpPr>
          <p:nvPr/>
        </p:nvCxnSpPr>
        <p:spPr>
          <a:xfrm>
            <a:off x="3676073" y="4048468"/>
            <a:ext cx="1007449" cy="1290148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矢印コネクタ 24">
            <a:extLst>
              <a:ext uri="{FF2B5EF4-FFF2-40B4-BE49-F238E27FC236}">
                <a16:creationId xmlns:a16="http://schemas.microsoft.com/office/drawing/2014/main" id="{79830161-351D-481B-6040-6E13764AF9E2}"/>
              </a:ext>
            </a:extLst>
          </p:cNvPr>
          <p:cNvCxnSpPr>
            <a:cxnSpLocks/>
          </p:cNvCxnSpPr>
          <p:nvPr/>
        </p:nvCxnSpPr>
        <p:spPr>
          <a:xfrm>
            <a:off x="4712470" y="5107707"/>
            <a:ext cx="0" cy="461819"/>
          </a:xfrm>
          <a:prstGeom prst="straightConnector1">
            <a:avLst/>
          </a:prstGeom>
          <a:ln w="38100">
            <a:solidFill>
              <a:srgbClr val="FF6F6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矢印コネクタ 24">
            <a:extLst>
              <a:ext uri="{FF2B5EF4-FFF2-40B4-BE49-F238E27FC236}">
                <a16:creationId xmlns:a16="http://schemas.microsoft.com/office/drawing/2014/main" id="{7DB2475B-9D99-B96F-0605-06EBC66F7DC3}"/>
              </a:ext>
            </a:extLst>
          </p:cNvPr>
          <p:cNvCxnSpPr>
            <a:cxnSpLocks/>
          </p:cNvCxnSpPr>
          <p:nvPr/>
        </p:nvCxnSpPr>
        <p:spPr>
          <a:xfrm>
            <a:off x="3676073" y="3861372"/>
            <a:ext cx="0" cy="374193"/>
          </a:xfrm>
          <a:prstGeom prst="straightConnector1">
            <a:avLst/>
          </a:prstGeom>
          <a:ln w="38100">
            <a:solidFill>
              <a:srgbClr val="FF6F6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図 60">
            <a:extLst>
              <a:ext uri="{FF2B5EF4-FFF2-40B4-BE49-F238E27FC236}">
                <a16:creationId xmlns:a16="http://schemas.microsoft.com/office/drawing/2014/main" id="{C6BA4231-956A-77EA-7ABA-AB13CCEB0A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5211" y="388301"/>
            <a:ext cx="2960606" cy="200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8400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118C2B25-EF84-FA7C-A8E5-DC4461F3FC34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FF6F6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800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Learning</a:t>
            </a:r>
            <a:r>
              <a:rPr kumimoji="1" lang="ja-JP" altLang="en-US" sz="4800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＞</a:t>
            </a:r>
            <a:r>
              <a:rPr kumimoji="1" lang="en-US" altLang="ja-JP" sz="4800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Core</a:t>
            </a:r>
            <a:endParaRPr kumimoji="1" lang="ja-JP" altLang="en-US" sz="4800" dirty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72527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B59878D4-E132-E6A1-6EF9-61878481B4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0366" y="1478942"/>
            <a:ext cx="6265035" cy="3670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350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73272BBF-4420-BC31-B548-A98B5668BE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0654" y="1871445"/>
            <a:ext cx="4410691" cy="3115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5880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DF46F414-1667-A538-9B24-5E12F6CE00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7153" y="1303803"/>
            <a:ext cx="5884747" cy="3881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9791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016B6697-627C-1054-B7A2-6C48337C9C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7981" y="878807"/>
            <a:ext cx="3220812" cy="3995438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69ADB5F5-E87A-6365-60E8-20AABD5710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7058" y="1037457"/>
            <a:ext cx="3846231" cy="1467204"/>
          </a:xfrm>
          <a:prstGeom prst="rect">
            <a:avLst/>
          </a:prstGeom>
        </p:spPr>
      </p:pic>
      <p:cxnSp>
        <p:nvCxnSpPr>
          <p:cNvPr id="6" name="直線矢印コネクタ 24">
            <a:extLst>
              <a:ext uri="{FF2B5EF4-FFF2-40B4-BE49-F238E27FC236}">
                <a16:creationId xmlns:a16="http://schemas.microsoft.com/office/drawing/2014/main" id="{AE88893D-70C3-41D5-1929-8116E4FB4EBA}"/>
              </a:ext>
            </a:extLst>
          </p:cNvPr>
          <p:cNvCxnSpPr>
            <a:cxnSpLocks/>
          </p:cNvCxnSpPr>
          <p:nvPr/>
        </p:nvCxnSpPr>
        <p:spPr>
          <a:xfrm flipV="1">
            <a:off x="4524292" y="1248355"/>
            <a:ext cx="2204421" cy="522704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四角形: 角を丸くする 8">
            <a:extLst>
              <a:ext uri="{FF2B5EF4-FFF2-40B4-BE49-F238E27FC236}">
                <a16:creationId xmlns:a16="http://schemas.microsoft.com/office/drawing/2014/main" id="{F76D6728-364B-92A3-E583-FBE9BE8DB95C}"/>
              </a:ext>
            </a:extLst>
          </p:cNvPr>
          <p:cNvSpPr/>
          <p:nvPr/>
        </p:nvSpPr>
        <p:spPr>
          <a:xfrm>
            <a:off x="6734755" y="3323645"/>
            <a:ext cx="3096087" cy="858741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" name="四角形: 角を丸くする 7">
            <a:extLst>
              <a:ext uri="{FF2B5EF4-FFF2-40B4-BE49-F238E27FC236}">
                <a16:creationId xmlns:a16="http://schemas.microsoft.com/office/drawing/2014/main" id="{D513D9CE-8346-A933-62CC-54462B205F76}"/>
              </a:ext>
            </a:extLst>
          </p:cNvPr>
          <p:cNvSpPr/>
          <p:nvPr/>
        </p:nvSpPr>
        <p:spPr>
          <a:xfrm>
            <a:off x="6726804" y="2472855"/>
            <a:ext cx="3096087" cy="238539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773317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4AF234C2-75D4-2B9F-EFB8-5F74E516AB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0365" y="2353827"/>
            <a:ext cx="6551052" cy="1631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9098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正方形/長方形 63">
            <a:extLst>
              <a:ext uri="{FF2B5EF4-FFF2-40B4-BE49-F238E27FC236}">
                <a16:creationId xmlns:a16="http://schemas.microsoft.com/office/drawing/2014/main" id="{F9FAFC9C-9D9A-2B48-4D94-7E473C3A9DC6}"/>
              </a:ext>
            </a:extLst>
          </p:cNvPr>
          <p:cNvSpPr/>
          <p:nvPr/>
        </p:nvSpPr>
        <p:spPr>
          <a:xfrm>
            <a:off x="1246614" y="350195"/>
            <a:ext cx="9698774" cy="3065386"/>
          </a:xfrm>
          <a:prstGeom prst="rect">
            <a:avLst/>
          </a:prstGeom>
          <a:solidFill>
            <a:srgbClr val="6667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ja-JP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2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Framework</a:t>
            </a:r>
            <a:endParaRPr kumimoji="1" lang="ja-JP" altLang="en-US" sz="1200" b="1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983529FA-92F7-4F2B-92F8-B0033F7B8E23}"/>
              </a:ext>
            </a:extLst>
          </p:cNvPr>
          <p:cNvSpPr/>
          <p:nvPr/>
        </p:nvSpPr>
        <p:spPr>
          <a:xfrm>
            <a:off x="1608081" y="1056016"/>
            <a:ext cx="4220316" cy="2018716"/>
          </a:xfrm>
          <a:prstGeom prst="rect">
            <a:avLst/>
          </a:prstGeom>
          <a:solidFill>
            <a:srgbClr val="6667A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ja-JP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Core</a:t>
            </a:r>
            <a:endParaRPr kumimoji="1"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94046F80-329E-8CF7-A051-341314810A42}"/>
              </a:ext>
            </a:extLst>
          </p:cNvPr>
          <p:cNvSpPr/>
          <p:nvPr/>
        </p:nvSpPr>
        <p:spPr>
          <a:xfrm>
            <a:off x="6363603" y="1056016"/>
            <a:ext cx="4220316" cy="2018716"/>
          </a:xfrm>
          <a:prstGeom prst="rect">
            <a:avLst/>
          </a:prstGeom>
          <a:solidFill>
            <a:srgbClr val="6667A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ja-JP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Integration</a:t>
            </a:r>
            <a:endParaRPr kumimoji="1"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CF582AB2-993E-7E16-A6BC-21101B86C2F3}"/>
              </a:ext>
            </a:extLst>
          </p:cNvPr>
          <p:cNvSpPr/>
          <p:nvPr/>
        </p:nvSpPr>
        <p:spPr>
          <a:xfrm>
            <a:off x="2700394" y="2396186"/>
            <a:ext cx="2035689" cy="426690"/>
          </a:xfrm>
          <a:prstGeom prst="rect">
            <a:avLst/>
          </a:prstGeom>
          <a:solidFill>
            <a:srgbClr val="6667A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Stage Navigation</a:t>
            </a:r>
            <a:endParaRPr kumimoji="1"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13A8D468-95AD-3A59-D591-32827C07FAB3}"/>
              </a:ext>
            </a:extLst>
          </p:cNvPr>
          <p:cNvSpPr/>
          <p:nvPr/>
        </p:nvSpPr>
        <p:spPr>
          <a:xfrm>
            <a:off x="2219464" y="1669543"/>
            <a:ext cx="1312497" cy="426690"/>
          </a:xfrm>
          <a:prstGeom prst="rect">
            <a:avLst/>
          </a:prstGeom>
          <a:solidFill>
            <a:srgbClr val="6667A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Logging</a:t>
            </a:r>
            <a:endParaRPr kumimoji="1"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AFC79E79-0AEA-39AF-8B62-D74A1760C44D}"/>
              </a:ext>
            </a:extLst>
          </p:cNvPr>
          <p:cNvSpPr/>
          <p:nvPr/>
        </p:nvSpPr>
        <p:spPr>
          <a:xfrm>
            <a:off x="8778033" y="1669543"/>
            <a:ext cx="1017361" cy="426690"/>
          </a:xfrm>
          <a:prstGeom prst="rect">
            <a:avLst/>
          </a:prstGeom>
          <a:solidFill>
            <a:srgbClr val="6667A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Chat</a:t>
            </a:r>
            <a:endParaRPr kumimoji="1"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29607AE6-D820-3DCF-8137-F8859B18CAD8}"/>
              </a:ext>
            </a:extLst>
          </p:cNvPr>
          <p:cNvSpPr/>
          <p:nvPr/>
        </p:nvSpPr>
        <p:spPr>
          <a:xfrm>
            <a:off x="7133936" y="1669543"/>
            <a:ext cx="1492375" cy="426690"/>
          </a:xfrm>
          <a:prstGeom prst="rect">
            <a:avLst/>
          </a:prstGeom>
          <a:solidFill>
            <a:srgbClr val="6667A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Multiplay</a:t>
            </a:r>
            <a:endParaRPr kumimoji="1"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2C57F3BF-A8CB-9C48-3337-CEF960F6EAAE}"/>
              </a:ext>
            </a:extLst>
          </p:cNvPr>
          <p:cNvSpPr/>
          <p:nvPr/>
        </p:nvSpPr>
        <p:spPr>
          <a:xfrm>
            <a:off x="1246614" y="5035031"/>
            <a:ext cx="9698777" cy="140316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ja-JP" sz="1200" b="1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2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Unity</a:t>
            </a:r>
            <a:endParaRPr kumimoji="1" lang="ja-JP" altLang="en-US" sz="1200" b="1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48978948-CA1C-6E4E-3235-305DD6B520AD}"/>
              </a:ext>
            </a:extLst>
          </p:cNvPr>
          <p:cNvSpPr/>
          <p:nvPr/>
        </p:nvSpPr>
        <p:spPr>
          <a:xfrm>
            <a:off x="1725462" y="5693951"/>
            <a:ext cx="2778039" cy="42669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Addressable Asset System</a:t>
            </a:r>
            <a:endParaRPr kumimoji="1"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E7DCFC46-CC29-47D8-B208-D0F05BF574EA}"/>
              </a:ext>
            </a:extLst>
          </p:cNvPr>
          <p:cNvSpPr/>
          <p:nvPr/>
        </p:nvSpPr>
        <p:spPr>
          <a:xfrm>
            <a:off x="6421860" y="5687494"/>
            <a:ext cx="2493718" cy="42669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Netcode for GameObjects</a:t>
            </a:r>
            <a:endParaRPr kumimoji="1"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5F5DD57C-7CA9-2552-F167-77AC30492F0E}"/>
              </a:ext>
            </a:extLst>
          </p:cNvPr>
          <p:cNvSpPr/>
          <p:nvPr/>
        </p:nvSpPr>
        <p:spPr>
          <a:xfrm>
            <a:off x="1246614" y="3523723"/>
            <a:ext cx="9698777" cy="140316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ja-JP" sz="1200" b="1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2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Third</a:t>
            </a:r>
            <a:r>
              <a:rPr kumimoji="1" lang="ja-JP" altLang="en-US" sz="12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kumimoji="1" lang="en-US" altLang="ja-JP" sz="12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party</a:t>
            </a:r>
            <a:endParaRPr kumimoji="1" lang="ja-JP" altLang="en-US" sz="1200" b="1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989889CC-0736-5BAD-CD1C-DA0FF2D283E0}"/>
              </a:ext>
            </a:extLst>
          </p:cNvPr>
          <p:cNvSpPr/>
          <p:nvPr/>
        </p:nvSpPr>
        <p:spPr>
          <a:xfrm>
            <a:off x="4878280" y="4202436"/>
            <a:ext cx="1017361" cy="42669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UniRx</a:t>
            </a:r>
            <a:endParaRPr kumimoji="1"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78E986F5-0809-0CE1-0370-EFC4FE2028A2}"/>
              </a:ext>
            </a:extLst>
          </p:cNvPr>
          <p:cNvSpPr/>
          <p:nvPr/>
        </p:nvSpPr>
        <p:spPr>
          <a:xfrm>
            <a:off x="6510369" y="4202436"/>
            <a:ext cx="1017361" cy="42669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UniTask</a:t>
            </a:r>
            <a:endParaRPr kumimoji="1"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855FA49B-25C4-2EE5-16F3-966071A8D2E9}"/>
              </a:ext>
            </a:extLst>
          </p:cNvPr>
          <p:cNvSpPr/>
          <p:nvPr/>
        </p:nvSpPr>
        <p:spPr>
          <a:xfrm>
            <a:off x="4969547" y="5693951"/>
            <a:ext cx="1017361" cy="42669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Vivox</a:t>
            </a:r>
            <a:endParaRPr kumimoji="1"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9C8E7D54-8414-4B32-3040-69EB6F3572EF}"/>
              </a:ext>
            </a:extLst>
          </p:cNvPr>
          <p:cNvSpPr/>
          <p:nvPr/>
        </p:nvSpPr>
        <p:spPr>
          <a:xfrm>
            <a:off x="2953066" y="4207372"/>
            <a:ext cx="1310486" cy="42669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VContainer</a:t>
            </a:r>
            <a:endParaRPr kumimoji="1"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474BC52B-359C-E969-619C-CF49656049D0}"/>
              </a:ext>
            </a:extLst>
          </p:cNvPr>
          <p:cNvSpPr/>
          <p:nvPr/>
        </p:nvSpPr>
        <p:spPr>
          <a:xfrm>
            <a:off x="3970365" y="1669543"/>
            <a:ext cx="1312497" cy="426690"/>
          </a:xfrm>
          <a:prstGeom prst="rect">
            <a:avLst/>
          </a:prstGeom>
          <a:solidFill>
            <a:srgbClr val="6667A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Common</a:t>
            </a:r>
            <a:endParaRPr kumimoji="1"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7E655593-C2A1-91A6-20E4-231D0D168785}"/>
              </a:ext>
            </a:extLst>
          </p:cNvPr>
          <p:cNvSpPr/>
          <p:nvPr/>
        </p:nvSpPr>
        <p:spPr>
          <a:xfrm>
            <a:off x="6557370" y="2396186"/>
            <a:ext cx="1492375" cy="426690"/>
          </a:xfrm>
          <a:prstGeom prst="rect">
            <a:avLst/>
          </a:prstGeom>
          <a:solidFill>
            <a:srgbClr val="6667A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Asset Workflow</a:t>
            </a:r>
            <a:endParaRPr kumimoji="1"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BD86C01C-6B67-962A-4C02-DD5C7C35439B}"/>
              </a:ext>
            </a:extLst>
          </p:cNvPr>
          <p:cNvSpPr/>
          <p:nvPr/>
        </p:nvSpPr>
        <p:spPr>
          <a:xfrm>
            <a:off x="9374307" y="2396186"/>
            <a:ext cx="1017361" cy="426690"/>
          </a:xfrm>
          <a:prstGeom prst="rect">
            <a:avLst/>
          </a:prstGeom>
          <a:solidFill>
            <a:srgbClr val="6667A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P2P</a:t>
            </a:r>
            <a:endParaRPr kumimoji="1"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B4AA38E7-4BC5-89C3-EB46-63F3C1621859}"/>
              </a:ext>
            </a:extLst>
          </p:cNvPr>
          <p:cNvSpPr/>
          <p:nvPr/>
        </p:nvSpPr>
        <p:spPr>
          <a:xfrm>
            <a:off x="8206449" y="4202436"/>
            <a:ext cx="1017361" cy="42669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Socket.IO</a:t>
            </a:r>
            <a:endParaRPr kumimoji="1"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88E8EB0E-D484-0F80-C879-CCA26B489763}"/>
              </a:ext>
            </a:extLst>
          </p:cNvPr>
          <p:cNvSpPr/>
          <p:nvPr/>
        </p:nvSpPr>
        <p:spPr>
          <a:xfrm>
            <a:off x="9374307" y="5687494"/>
            <a:ext cx="1017361" cy="42669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WebRTC</a:t>
            </a:r>
            <a:endParaRPr kumimoji="1"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029E6A64-B1AF-48E8-8C32-5B144C7149D9}"/>
              </a:ext>
            </a:extLst>
          </p:cNvPr>
          <p:cNvSpPr/>
          <p:nvPr/>
        </p:nvSpPr>
        <p:spPr>
          <a:xfrm>
            <a:off x="8205222" y="2396186"/>
            <a:ext cx="1013606" cy="426690"/>
          </a:xfrm>
          <a:prstGeom prst="rect">
            <a:avLst/>
          </a:prstGeom>
          <a:solidFill>
            <a:srgbClr val="6667A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Messaging</a:t>
            </a:r>
            <a:endParaRPr kumimoji="1"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676181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022DF200-48EF-8E96-7937-4BE62DEE74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2555" y="1478333"/>
            <a:ext cx="5113765" cy="3639959"/>
          </a:xfrm>
          <a:prstGeom prst="rect">
            <a:avLst/>
          </a:prstGeom>
        </p:spPr>
      </p:pic>
      <p:sp>
        <p:nvSpPr>
          <p:cNvPr id="7" name="四角形: 角を丸くする 6">
            <a:extLst>
              <a:ext uri="{FF2B5EF4-FFF2-40B4-BE49-F238E27FC236}">
                <a16:creationId xmlns:a16="http://schemas.microsoft.com/office/drawing/2014/main" id="{ED63D3DA-9719-5535-D8C0-E1CBC4F86441}"/>
              </a:ext>
            </a:extLst>
          </p:cNvPr>
          <p:cNvSpPr/>
          <p:nvPr/>
        </p:nvSpPr>
        <p:spPr>
          <a:xfrm>
            <a:off x="4850295" y="2842591"/>
            <a:ext cx="3568147" cy="2067340"/>
          </a:xfrm>
          <a:prstGeom prst="roundRect">
            <a:avLst>
              <a:gd name="adj" fmla="val 2576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3894731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33E94753-E175-1E76-176B-601B6785EB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440" y="1354559"/>
            <a:ext cx="5564978" cy="3670665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1F9E6FB4-6F0E-7C2C-844B-EDC57293DD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9607" y="1354559"/>
            <a:ext cx="2666968" cy="3670665"/>
          </a:xfrm>
          <a:prstGeom prst="rect">
            <a:avLst/>
          </a:prstGeom>
        </p:spPr>
      </p:pic>
      <p:sp>
        <p:nvSpPr>
          <p:cNvPr id="6" name="四角形: 角を丸くする 5">
            <a:extLst>
              <a:ext uri="{FF2B5EF4-FFF2-40B4-BE49-F238E27FC236}">
                <a16:creationId xmlns:a16="http://schemas.microsoft.com/office/drawing/2014/main" id="{B21EA2AB-D50B-C579-507A-902E493172EA}"/>
              </a:ext>
            </a:extLst>
          </p:cNvPr>
          <p:cNvSpPr/>
          <p:nvPr/>
        </p:nvSpPr>
        <p:spPr>
          <a:xfrm>
            <a:off x="7114283" y="3498574"/>
            <a:ext cx="2582414" cy="1192696"/>
          </a:xfrm>
          <a:prstGeom prst="roundRect">
            <a:avLst>
              <a:gd name="adj" fmla="val 2576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6698430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487B7400-6FB4-A812-2C63-4466015AFE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4050" y="2463310"/>
            <a:ext cx="4267796" cy="1486107"/>
          </a:xfrm>
          <a:prstGeom prst="rect">
            <a:avLst/>
          </a:prstGeom>
        </p:spPr>
      </p:pic>
      <p:sp>
        <p:nvSpPr>
          <p:cNvPr id="2" name="四角形: 角を丸くする 1">
            <a:extLst>
              <a:ext uri="{FF2B5EF4-FFF2-40B4-BE49-F238E27FC236}">
                <a16:creationId xmlns:a16="http://schemas.microsoft.com/office/drawing/2014/main" id="{025ECEBA-090C-2DF7-48DA-95884E1F081E}"/>
              </a:ext>
            </a:extLst>
          </p:cNvPr>
          <p:cNvSpPr/>
          <p:nvPr/>
        </p:nvSpPr>
        <p:spPr>
          <a:xfrm>
            <a:off x="5343276" y="2673627"/>
            <a:ext cx="2568570" cy="268357"/>
          </a:xfrm>
          <a:prstGeom prst="roundRect">
            <a:avLst>
              <a:gd name="adj" fmla="val 2576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238112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D6C3A604-7B39-C4E6-47CA-EDCE19C979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3585" y="1609674"/>
            <a:ext cx="4277322" cy="1905266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B489D712-310A-496F-3216-637240BB27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3585" y="3743166"/>
            <a:ext cx="4277322" cy="1505160"/>
          </a:xfrm>
          <a:prstGeom prst="rect">
            <a:avLst/>
          </a:prstGeom>
        </p:spPr>
      </p:pic>
      <p:sp>
        <p:nvSpPr>
          <p:cNvPr id="10" name="四角形: 角を丸くする 9">
            <a:extLst>
              <a:ext uri="{FF2B5EF4-FFF2-40B4-BE49-F238E27FC236}">
                <a16:creationId xmlns:a16="http://schemas.microsoft.com/office/drawing/2014/main" id="{3ED37A61-71E6-C4D7-0D37-9C3D96D8B9A1}"/>
              </a:ext>
            </a:extLst>
          </p:cNvPr>
          <p:cNvSpPr/>
          <p:nvPr/>
        </p:nvSpPr>
        <p:spPr>
          <a:xfrm>
            <a:off x="4293705" y="1886448"/>
            <a:ext cx="699715" cy="665921"/>
          </a:xfrm>
          <a:prstGeom prst="roundRect">
            <a:avLst>
              <a:gd name="adj" fmla="val 2576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1" name="四角形: 角を丸くする 10">
            <a:extLst>
              <a:ext uri="{FF2B5EF4-FFF2-40B4-BE49-F238E27FC236}">
                <a16:creationId xmlns:a16="http://schemas.microsoft.com/office/drawing/2014/main" id="{B6BF4A62-662B-4DFE-BDEC-25818A0B12B1}"/>
              </a:ext>
            </a:extLst>
          </p:cNvPr>
          <p:cNvSpPr/>
          <p:nvPr/>
        </p:nvSpPr>
        <p:spPr>
          <a:xfrm>
            <a:off x="5861437" y="1886447"/>
            <a:ext cx="2659470" cy="785191"/>
          </a:xfrm>
          <a:prstGeom prst="roundRect">
            <a:avLst>
              <a:gd name="adj" fmla="val 2576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2" name="四角形: 角を丸くする 11">
            <a:extLst>
              <a:ext uri="{FF2B5EF4-FFF2-40B4-BE49-F238E27FC236}">
                <a16:creationId xmlns:a16="http://schemas.microsoft.com/office/drawing/2014/main" id="{E0DB4254-2566-B265-BE54-91D5E0909944}"/>
              </a:ext>
            </a:extLst>
          </p:cNvPr>
          <p:cNvSpPr/>
          <p:nvPr/>
        </p:nvSpPr>
        <p:spPr>
          <a:xfrm>
            <a:off x="5917097" y="4162786"/>
            <a:ext cx="2587908" cy="210432"/>
          </a:xfrm>
          <a:prstGeom prst="roundRect">
            <a:avLst>
              <a:gd name="adj" fmla="val 2576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0150499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7B4BF600-2F30-2AD2-08E5-CA443CC201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332" t="35195" r="20373" b="18486"/>
          <a:stretch/>
        </p:blipFill>
        <p:spPr>
          <a:xfrm>
            <a:off x="4222143" y="2242268"/>
            <a:ext cx="3745064" cy="2369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0304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AED21A79-461B-5017-DB2D-F6250AD7D7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3389" y="3159633"/>
            <a:ext cx="4360323" cy="1386359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CB52C42E-C8E0-6941-F324-9D5B9493E0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2005" y="1755786"/>
            <a:ext cx="3813209" cy="2572224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70756106-E8F9-F238-C079-D26736D9D9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4929" y="1588439"/>
            <a:ext cx="5417809" cy="860838"/>
          </a:xfrm>
          <a:prstGeom prst="rect">
            <a:avLst/>
          </a:prstGeom>
        </p:spPr>
      </p:pic>
      <p:cxnSp>
        <p:nvCxnSpPr>
          <p:cNvPr id="10" name="直線矢印コネクタ 24">
            <a:extLst>
              <a:ext uri="{FF2B5EF4-FFF2-40B4-BE49-F238E27FC236}">
                <a16:creationId xmlns:a16="http://schemas.microsoft.com/office/drawing/2014/main" id="{A6ED5A5A-57B7-3D1D-668E-E02FF003124E}"/>
              </a:ext>
            </a:extLst>
          </p:cNvPr>
          <p:cNvCxnSpPr>
            <a:cxnSpLocks/>
          </p:cNvCxnSpPr>
          <p:nvPr/>
        </p:nvCxnSpPr>
        <p:spPr>
          <a:xfrm flipH="1">
            <a:off x="4198289" y="2091193"/>
            <a:ext cx="1566407" cy="1876508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矢印コネクタ 24">
            <a:extLst>
              <a:ext uri="{FF2B5EF4-FFF2-40B4-BE49-F238E27FC236}">
                <a16:creationId xmlns:a16="http://schemas.microsoft.com/office/drawing/2014/main" id="{C11B71DB-1B33-87D1-8B28-18D161EADDD7}"/>
              </a:ext>
            </a:extLst>
          </p:cNvPr>
          <p:cNvCxnSpPr>
            <a:cxnSpLocks/>
          </p:cNvCxnSpPr>
          <p:nvPr/>
        </p:nvCxnSpPr>
        <p:spPr>
          <a:xfrm flipV="1">
            <a:off x="4253948" y="2166730"/>
            <a:ext cx="2912165" cy="1896387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四角形: 角を丸くする 15">
            <a:extLst>
              <a:ext uri="{FF2B5EF4-FFF2-40B4-BE49-F238E27FC236}">
                <a16:creationId xmlns:a16="http://schemas.microsoft.com/office/drawing/2014/main" id="{FBEDA373-19E1-A1A9-0044-40E05C350C07}"/>
              </a:ext>
            </a:extLst>
          </p:cNvPr>
          <p:cNvSpPr/>
          <p:nvPr/>
        </p:nvSpPr>
        <p:spPr>
          <a:xfrm>
            <a:off x="7092005" y="2990940"/>
            <a:ext cx="3793331" cy="1183495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9873936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9AB8A15F-BB3E-1CF3-8B81-E0E2065F66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9522" y="2047682"/>
            <a:ext cx="5772956" cy="2762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1771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91B701A3-AABE-77BB-DAF0-2E30B54ED6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9522" y="209100"/>
            <a:ext cx="5772956" cy="6439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5643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7CDF92D9-2B3C-EE19-D829-33BA5F6AE1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162" y="1057748"/>
            <a:ext cx="8590935" cy="435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7336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F508B672-09B2-EF3B-550C-2C2F748243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6493" y="1338084"/>
            <a:ext cx="4154325" cy="3819035"/>
          </a:xfrm>
          <a:prstGeom prst="rect">
            <a:avLst/>
          </a:prstGeom>
        </p:spPr>
      </p:pic>
      <p:sp>
        <p:nvSpPr>
          <p:cNvPr id="4" name="四角形: 角を丸くする 3">
            <a:extLst>
              <a:ext uri="{FF2B5EF4-FFF2-40B4-BE49-F238E27FC236}">
                <a16:creationId xmlns:a16="http://schemas.microsoft.com/office/drawing/2014/main" id="{D15532D9-2B0B-E2E9-B7B6-3B8AC1FABE4F}"/>
              </a:ext>
            </a:extLst>
          </p:cNvPr>
          <p:cNvSpPr/>
          <p:nvPr/>
        </p:nvSpPr>
        <p:spPr>
          <a:xfrm>
            <a:off x="3755524" y="3740351"/>
            <a:ext cx="4045293" cy="1040372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111516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正方形/長方形 46">
            <a:extLst>
              <a:ext uri="{FF2B5EF4-FFF2-40B4-BE49-F238E27FC236}">
                <a16:creationId xmlns:a16="http://schemas.microsoft.com/office/drawing/2014/main" id="{10B766F9-EC15-4922-B2EE-A753174D2401}"/>
              </a:ext>
            </a:extLst>
          </p:cNvPr>
          <p:cNvSpPr/>
          <p:nvPr/>
        </p:nvSpPr>
        <p:spPr>
          <a:xfrm>
            <a:off x="481087" y="2148430"/>
            <a:ext cx="1829282" cy="181397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ja-JP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TitleStage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4" name="正方形/長方形 73">
            <a:extLst>
              <a:ext uri="{FF2B5EF4-FFF2-40B4-BE49-F238E27FC236}">
                <a16:creationId xmlns:a16="http://schemas.microsoft.com/office/drawing/2014/main" id="{B397733A-1FD2-41AA-A9D1-F7D685745DC2}"/>
              </a:ext>
            </a:extLst>
          </p:cNvPr>
          <p:cNvSpPr/>
          <p:nvPr/>
        </p:nvSpPr>
        <p:spPr>
          <a:xfrm>
            <a:off x="589817" y="2645246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App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5" name="正方形/長方形 74">
            <a:extLst>
              <a:ext uri="{FF2B5EF4-FFF2-40B4-BE49-F238E27FC236}">
                <a16:creationId xmlns:a16="http://schemas.microsoft.com/office/drawing/2014/main" id="{1D9B31BE-94E7-4E6D-AAAA-EA85678BF990}"/>
              </a:ext>
            </a:extLst>
          </p:cNvPr>
          <p:cNvSpPr/>
          <p:nvPr/>
        </p:nvSpPr>
        <p:spPr>
          <a:xfrm>
            <a:off x="584998" y="2957243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CameraControl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6" name="正方形/長方形 75">
            <a:extLst>
              <a:ext uri="{FF2B5EF4-FFF2-40B4-BE49-F238E27FC236}">
                <a16:creationId xmlns:a16="http://schemas.microsoft.com/office/drawing/2014/main" id="{16D1E791-468E-4865-8856-C5202A5DE60E}"/>
              </a:ext>
            </a:extLst>
          </p:cNvPr>
          <p:cNvSpPr/>
          <p:nvPr/>
        </p:nvSpPr>
        <p:spPr>
          <a:xfrm>
            <a:off x="584998" y="3272185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InputControl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7" name="正方形/長方形 76">
            <a:extLst>
              <a:ext uri="{FF2B5EF4-FFF2-40B4-BE49-F238E27FC236}">
                <a16:creationId xmlns:a16="http://schemas.microsoft.com/office/drawing/2014/main" id="{FE173439-F1C5-4A9D-896C-B54C8DAA16BF}"/>
              </a:ext>
            </a:extLst>
          </p:cNvPr>
          <p:cNvSpPr/>
          <p:nvPr/>
        </p:nvSpPr>
        <p:spPr>
          <a:xfrm>
            <a:off x="591337" y="3582976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TitleScreen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04" name="正方形/長方形 103">
            <a:extLst>
              <a:ext uri="{FF2B5EF4-FFF2-40B4-BE49-F238E27FC236}">
                <a16:creationId xmlns:a16="http://schemas.microsoft.com/office/drawing/2014/main" id="{320155D2-7EB5-4DD3-BE1B-507A0BDE2851}"/>
              </a:ext>
            </a:extLst>
          </p:cNvPr>
          <p:cNvSpPr/>
          <p:nvPr/>
        </p:nvSpPr>
        <p:spPr>
          <a:xfrm>
            <a:off x="481087" y="1555882"/>
            <a:ext cx="1829281" cy="3419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Title screen</a:t>
            </a:r>
            <a:endParaRPr kumimoji="1" lang="ja-JP" altLang="en-US" sz="1200" dirty="0">
              <a:solidFill>
                <a:schemeClr val="tx2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05" name="正方形/長方形 104">
            <a:extLst>
              <a:ext uri="{FF2B5EF4-FFF2-40B4-BE49-F238E27FC236}">
                <a16:creationId xmlns:a16="http://schemas.microsoft.com/office/drawing/2014/main" id="{881EDAF1-F0F1-4444-B4CD-BCA4708C7173}"/>
              </a:ext>
            </a:extLst>
          </p:cNvPr>
          <p:cNvSpPr/>
          <p:nvPr/>
        </p:nvSpPr>
        <p:spPr>
          <a:xfrm>
            <a:off x="2900328" y="1552421"/>
            <a:ext cx="1927862" cy="3419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Avatar selection screen</a:t>
            </a:r>
            <a:endParaRPr kumimoji="1" lang="ja-JP" altLang="en-US" sz="1200" dirty="0">
              <a:solidFill>
                <a:schemeClr val="tx2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06" name="正方形/長方形 105">
            <a:extLst>
              <a:ext uri="{FF2B5EF4-FFF2-40B4-BE49-F238E27FC236}">
                <a16:creationId xmlns:a16="http://schemas.microsoft.com/office/drawing/2014/main" id="{BA6CF2C6-DFD2-4D57-9F3E-CBC83EC85BCC}"/>
              </a:ext>
            </a:extLst>
          </p:cNvPr>
          <p:cNvSpPr/>
          <p:nvPr/>
        </p:nvSpPr>
        <p:spPr>
          <a:xfrm>
            <a:off x="5363221" y="1552421"/>
            <a:ext cx="1927862" cy="3419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Space selection screen</a:t>
            </a:r>
            <a:endParaRPr kumimoji="1" lang="ja-JP" altLang="en-US" sz="1200" dirty="0">
              <a:solidFill>
                <a:schemeClr val="tx2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07" name="正方形/長方形 106">
            <a:extLst>
              <a:ext uri="{FF2B5EF4-FFF2-40B4-BE49-F238E27FC236}">
                <a16:creationId xmlns:a16="http://schemas.microsoft.com/office/drawing/2014/main" id="{522AF406-5A91-4A7C-9E58-E7C835D25699}"/>
              </a:ext>
            </a:extLst>
          </p:cNvPr>
          <p:cNvSpPr/>
          <p:nvPr/>
        </p:nvSpPr>
        <p:spPr>
          <a:xfrm>
            <a:off x="7869768" y="1547187"/>
            <a:ext cx="1819450" cy="3419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Virtual</a:t>
            </a:r>
            <a:r>
              <a:rPr kumimoji="1" lang="ja-JP" altLang="en-US" sz="1200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kumimoji="1" lang="en-US" altLang="ja-JP" sz="1200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space</a:t>
            </a:r>
            <a:endParaRPr kumimoji="1" lang="ja-JP" altLang="en-US" sz="1200" dirty="0">
              <a:solidFill>
                <a:schemeClr val="tx2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9" name="正方形/長方形 38">
            <a:extLst>
              <a:ext uri="{FF2B5EF4-FFF2-40B4-BE49-F238E27FC236}">
                <a16:creationId xmlns:a16="http://schemas.microsoft.com/office/drawing/2014/main" id="{C0A7A9D2-3BF1-449E-AA3B-8EDC6DFAFF6A}"/>
              </a:ext>
            </a:extLst>
          </p:cNvPr>
          <p:cNvSpPr/>
          <p:nvPr/>
        </p:nvSpPr>
        <p:spPr>
          <a:xfrm>
            <a:off x="345691" y="2001472"/>
            <a:ext cx="9439935" cy="3685225"/>
          </a:xfrm>
          <a:prstGeom prst="rect">
            <a:avLst/>
          </a:prstGeom>
          <a:noFill/>
          <a:ln>
            <a:solidFill>
              <a:schemeClr val="accent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altLang="ja-JP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51" name="直線矢印コネクタ 24">
            <a:extLst>
              <a:ext uri="{FF2B5EF4-FFF2-40B4-BE49-F238E27FC236}">
                <a16:creationId xmlns:a16="http://schemas.microsoft.com/office/drawing/2014/main" id="{A14A133A-C87C-43EF-B1B4-C0A56342BAF2}"/>
              </a:ext>
            </a:extLst>
          </p:cNvPr>
          <p:cNvCxnSpPr>
            <a:cxnSpLocks/>
            <a:stCxn id="137" idx="1"/>
            <a:endCxn id="47" idx="3"/>
          </p:cNvCxnSpPr>
          <p:nvPr/>
        </p:nvCxnSpPr>
        <p:spPr>
          <a:xfrm flipH="1" flipV="1">
            <a:off x="2310369" y="3055415"/>
            <a:ext cx="633611" cy="304800"/>
          </a:xfrm>
          <a:prstGeom prst="straightConnector1">
            <a:avLst/>
          </a:prstGeom>
          <a:ln w="12700">
            <a:solidFill>
              <a:schemeClr val="accent5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矢印コネクタ 24">
            <a:extLst>
              <a:ext uri="{FF2B5EF4-FFF2-40B4-BE49-F238E27FC236}">
                <a16:creationId xmlns:a16="http://schemas.microsoft.com/office/drawing/2014/main" id="{752A3F71-02B5-4878-9A2A-06BD70A1A94B}"/>
              </a:ext>
            </a:extLst>
          </p:cNvPr>
          <p:cNvCxnSpPr>
            <a:cxnSpLocks/>
            <a:stCxn id="144" idx="1"/>
            <a:endCxn id="137" idx="3"/>
          </p:cNvCxnSpPr>
          <p:nvPr/>
        </p:nvCxnSpPr>
        <p:spPr>
          <a:xfrm flipH="1" flipV="1">
            <a:off x="4773262" y="3360215"/>
            <a:ext cx="633611" cy="161109"/>
          </a:xfrm>
          <a:prstGeom prst="straightConnector1">
            <a:avLst/>
          </a:prstGeom>
          <a:ln w="12700">
            <a:solidFill>
              <a:schemeClr val="accent5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矢印コネクタ 24">
            <a:extLst>
              <a:ext uri="{FF2B5EF4-FFF2-40B4-BE49-F238E27FC236}">
                <a16:creationId xmlns:a16="http://schemas.microsoft.com/office/drawing/2014/main" id="{A86B8FE2-D235-4A63-AF5A-8E0FA4E61FB5}"/>
              </a:ext>
            </a:extLst>
          </p:cNvPr>
          <p:cNvCxnSpPr>
            <a:cxnSpLocks/>
            <a:stCxn id="144" idx="3"/>
            <a:endCxn id="152" idx="1"/>
          </p:cNvCxnSpPr>
          <p:nvPr/>
        </p:nvCxnSpPr>
        <p:spPr>
          <a:xfrm>
            <a:off x="7236155" y="3521324"/>
            <a:ext cx="623779" cy="302198"/>
          </a:xfrm>
          <a:prstGeom prst="straightConnector1">
            <a:avLst/>
          </a:prstGeom>
          <a:ln w="12700">
            <a:solidFill>
              <a:schemeClr val="accent5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正方形/長方形 136">
            <a:extLst>
              <a:ext uri="{FF2B5EF4-FFF2-40B4-BE49-F238E27FC236}">
                <a16:creationId xmlns:a16="http://schemas.microsoft.com/office/drawing/2014/main" id="{5D0229FF-4727-4606-97C7-6A8A678E9013}"/>
              </a:ext>
            </a:extLst>
          </p:cNvPr>
          <p:cNvSpPr/>
          <p:nvPr/>
        </p:nvSpPr>
        <p:spPr>
          <a:xfrm>
            <a:off x="2943980" y="2148430"/>
            <a:ext cx="1829282" cy="242357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ja-JP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AvatarSelectionStage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38" name="正方形/長方形 137">
            <a:extLst>
              <a:ext uri="{FF2B5EF4-FFF2-40B4-BE49-F238E27FC236}">
                <a16:creationId xmlns:a16="http://schemas.microsoft.com/office/drawing/2014/main" id="{579C4BBF-5D01-4816-BAF0-988CC3B5F922}"/>
              </a:ext>
            </a:extLst>
          </p:cNvPr>
          <p:cNvSpPr/>
          <p:nvPr/>
        </p:nvSpPr>
        <p:spPr>
          <a:xfrm>
            <a:off x="3052710" y="2645246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App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39" name="正方形/長方形 138">
            <a:extLst>
              <a:ext uri="{FF2B5EF4-FFF2-40B4-BE49-F238E27FC236}">
                <a16:creationId xmlns:a16="http://schemas.microsoft.com/office/drawing/2014/main" id="{B35D3175-1D6F-40E3-8842-0436E042A6A5}"/>
              </a:ext>
            </a:extLst>
          </p:cNvPr>
          <p:cNvSpPr/>
          <p:nvPr/>
        </p:nvSpPr>
        <p:spPr>
          <a:xfrm>
            <a:off x="3047891" y="2957243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CameraControl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0" name="正方形/長方形 139">
            <a:extLst>
              <a:ext uri="{FF2B5EF4-FFF2-40B4-BE49-F238E27FC236}">
                <a16:creationId xmlns:a16="http://schemas.microsoft.com/office/drawing/2014/main" id="{58079B81-B42D-4FB3-B463-1B3C0146F3BF}"/>
              </a:ext>
            </a:extLst>
          </p:cNvPr>
          <p:cNvSpPr/>
          <p:nvPr/>
        </p:nvSpPr>
        <p:spPr>
          <a:xfrm>
            <a:off x="3047891" y="3272185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InputControl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1" name="正方形/長方形 140">
            <a:extLst>
              <a:ext uri="{FF2B5EF4-FFF2-40B4-BE49-F238E27FC236}">
                <a16:creationId xmlns:a16="http://schemas.microsoft.com/office/drawing/2014/main" id="{776C5B74-F8BE-4D31-9262-3E339C78FE33}"/>
              </a:ext>
            </a:extLst>
          </p:cNvPr>
          <p:cNvSpPr/>
          <p:nvPr/>
        </p:nvSpPr>
        <p:spPr>
          <a:xfrm>
            <a:off x="3054230" y="3582976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NetworkControl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2" name="正方形/長方形 141">
            <a:extLst>
              <a:ext uri="{FF2B5EF4-FFF2-40B4-BE49-F238E27FC236}">
                <a16:creationId xmlns:a16="http://schemas.microsoft.com/office/drawing/2014/main" id="{4C882D40-B175-4F55-9ECE-369336DFF436}"/>
              </a:ext>
            </a:extLst>
          </p:cNvPr>
          <p:cNvSpPr/>
          <p:nvPr/>
        </p:nvSpPr>
        <p:spPr>
          <a:xfrm>
            <a:off x="3057544" y="3893767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PlayerControl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3" name="正方形/長方形 142">
            <a:extLst>
              <a:ext uri="{FF2B5EF4-FFF2-40B4-BE49-F238E27FC236}">
                <a16:creationId xmlns:a16="http://schemas.microsoft.com/office/drawing/2014/main" id="{EADC5B07-C306-49FA-A9AE-F1A387D805C5}"/>
              </a:ext>
            </a:extLst>
          </p:cNvPr>
          <p:cNvSpPr/>
          <p:nvPr/>
        </p:nvSpPr>
        <p:spPr>
          <a:xfrm>
            <a:off x="3057544" y="4201305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AvatarSelectionScreen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4" name="正方形/長方形 143">
            <a:extLst>
              <a:ext uri="{FF2B5EF4-FFF2-40B4-BE49-F238E27FC236}">
                <a16:creationId xmlns:a16="http://schemas.microsoft.com/office/drawing/2014/main" id="{129F975E-DA92-4F82-85FF-80C4B602D2CC}"/>
              </a:ext>
            </a:extLst>
          </p:cNvPr>
          <p:cNvSpPr/>
          <p:nvPr/>
        </p:nvSpPr>
        <p:spPr>
          <a:xfrm>
            <a:off x="5406873" y="2148430"/>
            <a:ext cx="1829282" cy="274578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ja-JP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Space</a:t>
            </a:r>
            <a:r>
              <a:rPr kumimoji="1"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SelectionStage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5" name="正方形/長方形 144">
            <a:extLst>
              <a:ext uri="{FF2B5EF4-FFF2-40B4-BE49-F238E27FC236}">
                <a16:creationId xmlns:a16="http://schemas.microsoft.com/office/drawing/2014/main" id="{60D8A70F-4D43-4BBD-80DD-73E2DBF2C917}"/>
              </a:ext>
            </a:extLst>
          </p:cNvPr>
          <p:cNvSpPr/>
          <p:nvPr/>
        </p:nvSpPr>
        <p:spPr>
          <a:xfrm>
            <a:off x="5515603" y="2645246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App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6" name="正方形/長方形 145">
            <a:extLst>
              <a:ext uri="{FF2B5EF4-FFF2-40B4-BE49-F238E27FC236}">
                <a16:creationId xmlns:a16="http://schemas.microsoft.com/office/drawing/2014/main" id="{553021E5-9632-4795-8623-34287211D53D}"/>
              </a:ext>
            </a:extLst>
          </p:cNvPr>
          <p:cNvSpPr/>
          <p:nvPr/>
        </p:nvSpPr>
        <p:spPr>
          <a:xfrm>
            <a:off x="5510784" y="2957243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CameraControl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7" name="正方形/長方形 146">
            <a:extLst>
              <a:ext uri="{FF2B5EF4-FFF2-40B4-BE49-F238E27FC236}">
                <a16:creationId xmlns:a16="http://schemas.microsoft.com/office/drawing/2014/main" id="{97358E12-9536-44C7-983E-0CBDF32A7028}"/>
              </a:ext>
            </a:extLst>
          </p:cNvPr>
          <p:cNvSpPr/>
          <p:nvPr/>
        </p:nvSpPr>
        <p:spPr>
          <a:xfrm>
            <a:off x="5510784" y="3272185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InputControl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8" name="正方形/長方形 147">
            <a:extLst>
              <a:ext uri="{FF2B5EF4-FFF2-40B4-BE49-F238E27FC236}">
                <a16:creationId xmlns:a16="http://schemas.microsoft.com/office/drawing/2014/main" id="{018D1B63-0E15-4DD1-A484-4C78AE13518E}"/>
              </a:ext>
            </a:extLst>
          </p:cNvPr>
          <p:cNvSpPr/>
          <p:nvPr/>
        </p:nvSpPr>
        <p:spPr>
          <a:xfrm>
            <a:off x="5517123" y="3582976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NetworkControl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9" name="正方形/長方形 148">
            <a:extLst>
              <a:ext uri="{FF2B5EF4-FFF2-40B4-BE49-F238E27FC236}">
                <a16:creationId xmlns:a16="http://schemas.microsoft.com/office/drawing/2014/main" id="{49B86AD9-5A9B-4936-AE91-DF32C5DA7E27}"/>
              </a:ext>
            </a:extLst>
          </p:cNvPr>
          <p:cNvSpPr/>
          <p:nvPr/>
        </p:nvSpPr>
        <p:spPr>
          <a:xfrm>
            <a:off x="5520437" y="3893767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PlayerControl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0" name="正方形/長方形 149">
            <a:extLst>
              <a:ext uri="{FF2B5EF4-FFF2-40B4-BE49-F238E27FC236}">
                <a16:creationId xmlns:a16="http://schemas.microsoft.com/office/drawing/2014/main" id="{275B624B-8592-4F3B-B072-F9239BA40F87}"/>
              </a:ext>
            </a:extLst>
          </p:cNvPr>
          <p:cNvSpPr/>
          <p:nvPr/>
        </p:nvSpPr>
        <p:spPr>
          <a:xfrm>
            <a:off x="5520437" y="4201305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LobbyControl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1" name="正方形/長方形 150">
            <a:extLst>
              <a:ext uri="{FF2B5EF4-FFF2-40B4-BE49-F238E27FC236}">
                <a16:creationId xmlns:a16="http://schemas.microsoft.com/office/drawing/2014/main" id="{4F86E3BC-E061-4478-894C-5542BA2EFCF9}"/>
              </a:ext>
            </a:extLst>
          </p:cNvPr>
          <p:cNvSpPr/>
          <p:nvPr/>
        </p:nvSpPr>
        <p:spPr>
          <a:xfrm>
            <a:off x="5520437" y="4508843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Space</a:t>
            </a:r>
            <a:r>
              <a:rPr kumimoji="1"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SelectionScreen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2" name="正方形/長方形 151">
            <a:extLst>
              <a:ext uri="{FF2B5EF4-FFF2-40B4-BE49-F238E27FC236}">
                <a16:creationId xmlns:a16="http://schemas.microsoft.com/office/drawing/2014/main" id="{46B2E74E-4B24-4410-8A55-0188227C5C25}"/>
              </a:ext>
            </a:extLst>
          </p:cNvPr>
          <p:cNvSpPr/>
          <p:nvPr/>
        </p:nvSpPr>
        <p:spPr>
          <a:xfrm>
            <a:off x="7859934" y="2144744"/>
            <a:ext cx="1829282" cy="335755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ja-JP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VirtualStage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3" name="正方形/長方形 152">
            <a:extLst>
              <a:ext uri="{FF2B5EF4-FFF2-40B4-BE49-F238E27FC236}">
                <a16:creationId xmlns:a16="http://schemas.microsoft.com/office/drawing/2014/main" id="{F5B7338B-DF5A-40A4-976D-AF2BAE83414C}"/>
              </a:ext>
            </a:extLst>
          </p:cNvPr>
          <p:cNvSpPr/>
          <p:nvPr/>
        </p:nvSpPr>
        <p:spPr>
          <a:xfrm>
            <a:off x="7968664" y="2641560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App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4" name="正方形/長方形 153">
            <a:extLst>
              <a:ext uri="{FF2B5EF4-FFF2-40B4-BE49-F238E27FC236}">
                <a16:creationId xmlns:a16="http://schemas.microsoft.com/office/drawing/2014/main" id="{BCE80D03-9AB6-4421-B196-4D12E645D186}"/>
              </a:ext>
            </a:extLst>
          </p:cNvPr>
          <p:cNvSpPr/>
          <p:nvPr/>
        </p:nvSpPr>
        <p:spPr>
          <a:xfrm>
            <a:off x="7963845" y="2953557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CameraControl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5" name="正方形/長方形 154">
            <a:extLst>
              <a:ext uri="{FF2B5EF4-FFF2-40B4-BE49-F238E27FC236}">
                <a16:creationId xmlns:a16="http://schemas.microsoft.com/office/drawing/2014/main" id="{EAEAB2DD-541B-46B9-B19B-3B5583B09833}"/>
              </a:ext>
            </a:extLst>
          </p:cNvPr>
          <p:cNvSpPr/>
          <p:nvPr/>
        </p:nvSpPr>
        <p:spPr>
          <a:xfrm>
            <a:off x="7963845" y="3268499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InputControl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6" name="正方形/長方形 155">
            <a:extLst>
              <a:ext uri="{FF2B5EF4-FFF2-40B4-BE49-F238E27FC236}">
                <a16:creationId xmlns:a16="http://schemas.microsoft.com/office/drawing/2014/main" id="{7AF348D0-FCD0-4CC9-8431-1F266A5FFBF9}"/>
              </a:ext>
            </a:extLst>
          </p:cNvPr>
          <p:cNvSpPr/>
          <p:nvPr/>
        </p:nvSpPr>
        <p:spPr>
          <a:xfrm>
            <a:off x="7970184" y="3579290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NetworkControl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7" name="正方形/長方形 156">
            <a:extLst>
              <a:ext uri="{FF2B5EF4-FFF2-40B4-BE49-F238E27FC236}">
                <a16:creationId xmlns:a16="http://schemas.microsoft.com/office/drawing/2014/main" id="{AD2BE2D6-27E1-4D93-96C6-3DE0D724C1FC}"/>
              </a:ext>
            </a:extLst>
          </p:cNvPr>
          <p:cNvSpPr/>
          <p:nvPr/>
        </p:nvSpPr>
        <p:spPr>
          <a:xfrm>
            <a:off x="7973498" y="3890081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PlayerControl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8" name="正方形/長方形 157">
            <a:extLst>
              <a:ext uri="{FF2B5EF4-FFF2-40B4-BE49-F238E27FC236}">
                <a16:creationId xmlns:a16="http://schemas.microsoft.com/office/drawing/2014/main" id="{63302712-51BE-4B2C-B4D1-E494AA5FBCB5}"/>
              </a:ext>
            </a:extLst>
          </p:cNvPr>
          <p:cNvSpPr/>
          <p:nvPr/>
        </p:nvSpPr>
        <p:spPr>
          <a:xfrm>
            <a:off x="7973498" y="4197619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TextChatControl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9" name="正方形/長方形 158">
            <a:extLst>
              <a:ext uri="{FF2B5EF4-FFF2-40B4-BE49-F238E27FC236}">
                <a16:creationId xmlns:a16="http://schemas.microsoft.com/office/drawing/2014/main" id="{1AEE5956-E4E9-4382-9A7E-D0BA01053C8E}"/>
              </a:ext>
            </a:extLst>
          </p:cNvPr>
          <p:cNvSpPr/>
          <p:nvPr/>
        </p:nvSpPr>
        <p:spPr>
          <a:xfrm>
            <a:off x="7973498" y="4505157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VoiceChatControl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60" name="正方形/長方形 159">
            <a:extLst>
              <a:ext uri="{FF2B5EF4-FFF2-40B4-BE49-F238E27FC236}">
                <a16:creationId xmlns:a16="http://schemas.microsoft.com/office/drawing/2014/main" id="{AB7D5AB4-5EDD-4A36-91E2-C774E5A11C56}"/>
              </a:ext>
            </a:extLst>
          </p:cNvPr>
          <p:cNvSpPr/>
          <p:nvPr/>
        </p:nvSpPr>
        <p:spPr>
          <a:xfrm>
            <a:off x="7973498" y="4809680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ReactionControl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61" name="正方形/長方形 160">
            <a:extLst>
              <a:ext uri="{FF2B5EF4-FFF2-40B4-BE49-F238E27FC236}">
                <a16:creationId xmlns:a16="http://schemas.microsoft.com/office/drawing/2014/main" id="{4492C901-5D9C-40D8-B33E-6D9C7C5F259B}"/>
              </a:ext>
            </a:extLst>
          </p:cNvPr>
          <p:cNvSpPr/>
          <p:nvPr/>
        </p:nvSpPr>
        <p:spPr>
          <a:xfrm>
            <a:off x="7973498" y="5114203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VirtualSpace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62" name="正方形/長方形 161">
            <a:extLst>
              <a:ext uri="{FF2B5EF4-FFF2-40B4-BE49-F238E27FC236}">
                <a16:creationId xmlns:a16="http://schemas.microsoft.com/office/drawing/2014/main" id="{6CCC83E0-17E6-4BFE-8CF2-F6C0A6875A18}"/>
              </a:ext>
            </a:extLst>
          </p:cNvPr>
          <p:cNvSpPr/>
          <p:nvPr/>
        </p:nvSpPr>
        <p:spPr>
          <a:xfrm>
            <a:off x="10220206" y="2414826"/>
            <a:ext cx="1781681" cy="2065233"/>
          </a:xfrm>
          <a:prstGeom prst="rect">
            <a:avLst/>
          </a:prstGeom>
          <a:solidFill>
            <a:srgbClr val="6667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ja-JP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Framework</a:t>
            </a:r>
            <a:endParaRPr kumimoji="1"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63" name="正方形/長方形 162">
            <a:extLst>
              <a:ext uri="{FF2B5EF4-FFF2-40B4-BE49-F238E27FC236}">
                <a16:creationId xmlns:a16="http://schemas.microsoft.com/office/drawing/2014/main" id="{D6E1DA13-7C4D-45C6-8B34-E1E5A23C7BF1}"/>
              </a:ext>
            </a:extLst>
          </p:cNvPr>
          <p:cNvSpPr/>
          <p:nvPr/>
        </p:nvSpPr>
        <p:spPr>
          <a:xfrm>
            <a:off x="10429520" y="3040959"/>
            <a:ext cx="1281393" cy="1163824"/>
          </a:xfrm>
          <a:prstGeom prst="rect">
            <a:avLst/>
          </a:prstGeom>
          <a:solidFill>
            <a:srgbClr val="6667A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ja-JP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Core</a:t>
            </a:r>
            <a:endParaRPr kumimoji="1"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64" name="正方形/長方形 163">
            <a:extLst>
              <a:ext uri="{FF2B5EF4-FFF2-40B4-BE49-F238E27FC236}">
                <a16:creationId xmlns:a16="http://schemas.microsoft.com/office/drawing/2014/main" id="{2EBEDCBE-652F-4E9D-B252-5B41F7A963D9}"/>
              </a:ext>
            </a:extLst>
          </p:cNvPr>
          <p:cNvSpPr/>
          <p:nvPr/>
        </p:nvSpPr>
        <p:spPr>
          <a:xfrm>
            <a:off x="10552145" y="3611631"/>
            <a:ext cx="1048517" cy="446595"/>
          </a:xfrm>
          <a:prstGeom prst="rect">
            <a:avLst/>
          </a:prstGeom>
          <a:solidFill>
            <a:srgbClr val="6667A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Stage</a:t>
            </a:r>
          </a:p>
          <a:p>
            <a:pPr algn="ctr"/>
            <a:r>
              <a:rPr kumimoji="1"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Navigation</a:t>
            </a:r>
            <a:endParaRPr kumimoji="1"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165" name="直線矢印コネクタ 24">
            <a:extLst>
              <a:ext uri="{FF2B5EF4-FFF2-40B4-BE49-F238E27FC236}">
                <a16:creationId xmlns:a16="http://schemas.microsoft.com/office/drawing/2014/main" id="{901AE9E7-EE15-42E2-90B2-66A7EABD471E}"/>
              </a:ext>
            </a:extLst>
          </p:cNvPr>
          <p:cNvCxnSpPr>
            <a:cxnSpLocks/>
            <a:stCxn id="164" idx="1"/>
            <a:endCxn id="39" idx="3"/>
          </p:cNvCxnSpPr>
          <p:nvPr/>
        </p:nvCxnSpPr>
        <p:spPr>
          <a:xfrm flipH="1">
            <a:off x="9785626" y="3834929"/>
            <a:ext cx="766519" cy="9156"/>
          </a:xfrm>
          <a:prstGeom prst="straightConnector1">
            <a:avLst/>
          </a:prstGeom>
          <a:ln w="127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正方形/長方形 166">
            <a:extLst>
              <a:ext uri="{FF2B5EF4-FFF2-40B4-BE49-F238E27FC236}">
                <a16:creationId xmlns:a16="http://schemas.microsoft.com/office/drawing/2014/main" id="{7FAE003D-582A-40E2-AE48-C97083F8091E}"/>
              </a:ext>
            </a:extLst>
          </p:cNvPr>
          <p:cNvSpPr/>
          <p:nvPr/>
        </p:nvSpPr>
        <p:spPr>
          <a:xfrm>
            <a:off x="481087" y="5276621"/>
            <a:ext cx="783833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Scene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68" name="正方形/長方形 167">
            <a:extLst>
              <a:ext uri="{FF2B5EF4-FFF2-40B4-BE49-F238E27FC236}">
                <a16:creationId xmlns:a16="http://schemas.microsoft.com/office/drawing/2014/main" id="{25E67E7F-F55A-41CA-8EF4-81B7E011A0FA}"/>
              </a:ext>
            </a:extLst>
          </p:cNvPr>
          <p:cNvSpPr/>
          <p:nvPr/>
        </p:nvSpPr>
        <p:spPr>
          <a:xfrm>
            <a:off x="481087" y="4939229"/>
            <a:ext cx="783833" cy="25909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Stage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530639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63F52FD4-7AC6-37DC-B6AD-BF014B51AE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0644" y="1290786"/>
            <a:ext cx="5171536" cy="3669229"/>
          </a:xfrm>
          <a:prstGeom prst="rect">
            <a:avLst/>
          </a:prstGeom>
        </p:spPr>
      </p:pic>
      <p:sp>
        <p:nvSpPr>
          <p:cNvPr id="4" name="四角形: 角を丸くする 3">
            <a:extLst>
              <a:ext uri="{FF2B5EF4-FFF2-40B4-BE49-F238E27FC236}">
                <a16:creationId xmlns:a16="http://schemas.microsoft.com/office/drawing/2014/main" id="{318BD2D8-639D-3FC9-D7DF-8C920653BEBA}"/>
              </a:ext>
            </a:extLst>
          </p:cNvPr>
          <p:cNvSpPr/>
          <p:nvPr/>
        </p:nvSpPr>
        <p:spPr>
          <a:xfrm>
            <a:off x="6667170" y="3876260"/>
            <a:ext cx="1485616" cy="163002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494508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4D926856-F5C6-B826-0C5A-0C314FFE94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655" y="1264447"/>
            <a:ext cx="5886680" cy="3875520"/>
          </a:xfrm>
          <a:prstGeom prst="rect">
            <a:avLst/>
          </a:prstGeom>
        </p:spPr>
      </p:pic>
      <p:sp>
        <p:nvSpPr>
          <p:cNvPr id="6" name="四角形: 角を丸くする 5">
            <a:extLst>
              <a:ext uri="{FF2B5EF4-FFF2-40B4-BE49-F238E27FC236}">
                <a16:creationId xmlns:a16="http://schemas.microsoft.com/office/drawing/2014/main" id="{1CB2656C-21F7-9D2E-BC95-3CA1F1329502}"/>
              </a:ext>
            </a:extLst>
          </p:cNvPr>
          <p:cNvSpPr/>
          <p:nvPr/>
        </p:nvSpPr>
        <p:spPr>
          <a:xfrm>
            <a:off x="1357685" y="1390742"/>
            <a:ext cx="1152939" cy="189580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" name="四角形: 角を丸くする 7">
            <a:extLst>
              <a:ext uri="{FF2B5EF4-FFF2-40B4-BE49-F238E27FC236}">
                <a16:creationId xmlns:a16="http://schemas.microsoft.com/office/drawing/2014/main" id="{C0AEBEBB-FF37-60F5-6259-24452B7114C1}"/>
              </a:ext>
            </a:extLst>
          </p:cNvPr>
          <p:cNvSpPr/>
          <p:nvPr/>
        </p:nvSpPr>
        <p:spPr>
          <a:xfrm>
            <a:off x="1120472" y="3925957"/>
            <a:ext cx="2606702" cy="512859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37178DEF-A6A9-ADC2-2FF6-A4E01A37FC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1863" y="1264447"/>
            <a:ext cx="2749245" cy="3879982"/>
          </a:xfrm>
          <a:prstGeom prst="rect">
            <a:avLst/>
          </a:prstGeom>
        </p:spPr>
      </p:pic>
      <p:sp>
        <p:nvSpPr>
          <p:cNvPr id="9" name="四角形: 角を丸くする 8">
            <a:extLst>
              <a:ext uri="{FF2B5EF4-FFF2-40B4-BE49-F238E27FC236}">
                <a16:creationId xmlns:a16="http://schemas.microsoft.com/office/drawing/2014/main" id="{CC0C64D2-E1E8-B086-5026-D46D3DA54591}"/>
              </a:ext>
            </a:extLst>
          </p:cNvPr>
          <p:cNvSpPr/>
          <p:nvPr/>
        </p:nvSpPr>
        <p:spPr>
          <a:xfrm>
            <a:off x="7403327" y="3468756"/>
            <a:ext cx="2667781" cy="1401418"/>
          </a:xfrm>
          <a:prstGeom prst="roundRect">
            <a:avLst>
              <a:gd name="adj" fmla="val 5825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459974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138DD4B1-7F82-EDA8-5922-B8E5AB69EF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7" r="1"/>
          <a:stretch/>
        </p:blipFill>
        <p:spPr>
          <a:xfrm>
            <a:off x="1749288" y="1212402"/>
            <a:ext cx="3069203" cy="3389910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ADFB8E3B-8E04-1B31-A06F-A581CF2467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0929" y="1371427"/>
            <a:ext cx="3405077" cy="2828717"/>
          </a:xfrm>
          <a:prstGeom prst="rect">
            <a:avLst/>
          </a:prstGeom>
        </p:spPr>
      </p:pic>
      <p:cxnSp>
        <p:nvCxnSpPr>
          <p:cNvPr id="6" name="直線矢印コネクタ 24">
            <a:extLst>
              <a:ext uri="{FF2B5EF4-FFF2-40B4-BE49-F238E27FC236}">
                <a16:creationId xmlns:a16="http://schemas.microsoft.com/office/drawing/2014/main" id="{21A045BB-14FC-55A7-29BC-DF35673B0001}"/>
              </a:ext>
            </a:extLst>
          </p:cNvPr>
          <p:cNvCxnSpPr>
            <a:cxnSpLocks/>
          </p:cNvCxnSpPr>
          <p:nvPr/>
        </p:nvCxnSpPr>
        <p:spPr>
          <a:xfrm flipV="1">
            <a:off x="2655736" y="1693628"/>
            <a:ext cx="3721210" cy="254442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矢印コネクタ 24">
            <a:extLst>
              <a:ext uri="{FF2B5EF4-FFF2-40B4-BE49-F238E27FC236}">
                <a16:creationId xmlns:a16="http://schemas.microsoft.com/office/drawing/2014/main" id="{4D7B30D3-E67A-7783-871D-2B3DC1C108E3}"/>
              </a:ext>
            </a:extLst>
          </p:cNvPr>
          <p:cNvCxnSpPr>
            <a:cxnSpLocks/>
          </p:cNvCxnSpPr>
          <p:nvPr/>
        </p:nvCxnSpPr>
        <p:spPr>
          <a:xfrm flipV="1">
            <a:off x="4238045" y="3729162"/>
            <a:ext cx="3466769" cy="373711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矢印コネクタ 24">
            <a:extLst>
              <a:ext uri="{FF2B5EF4-FFF2-40B4-BE49-F238E27FC236}">
                <a16:creationId xmlns:a16="http://schemas.microsoft.com/office/drawing/2014/main" id="{66127B51-89B7-DCC8-39C6-2B25A1AAC7E7}"/>
              </a:ext>
            </a:extLst>
          </p:cNvPr>
          <p:cNvCxnSpPr>
            <a:cxnSpLocks/>
          </p:cNvCxnSpPr>
          <p:nvPr/>
        </p:nvCxnSpPr>
        <p:spPr>
          <a:xfrm flipV="1">
            <a:off x="4142629" y="2785785"/>
            <a:ext cx="2305879" cy="1076435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43821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1D8158B2-FCE8-0136-F021-8B18025B4E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1312" y="501115"/>
            <a:ext cx="3375991" cy="2399395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3E737F46-1EAE-14BD-5025-B1AEEBF030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1311" y="3224435"/>
            <a:ext cx="3375991" cy="3132450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089A0DAE-C541-96A7-5BDF-AD58D369F3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2639" y="1558868"/>
            <a:ext cx="3159104" cy="3331134"/>
          </a:xfrm>
          <a:prstGeom prst="rect">
            <a:avLst/>
          </a:prstGeom>
        </p:spPr>
      </p:pic>
      <p:cxnSp>
        <p:nvCxnSpPr>
          <p:cNvPr id="13" name="直線矢印コネクタ 24">
            <a:extLst>
              <a:ext uri="{FF2B5EF4-FFF2-40B4-BE49-F238E27FC236}">
                <a16:creationId xmlns:a16="http://schemas.microsoft.com/office/drawing/2014/main" id="{A35BF8E0-227C-3C04-AF7B-7D995A804C59}"/>
              </a:ext>
            </a:extLst>
          </p:cNvPr>
          <p:cNvCxnSpPr>
            <a:cxnSpLocks/>
          </p:cNvCxnSpPr>
          <p:nvPr/>
        </p:nvCxnSpPr>
        <p:spPr>
          <a:xfrm flipV="1">
            <a:off x="2792896" y="844826"/>
            <a:ext cx="4134678" cy="1848678"/>
          </a:xfrm>
          <a:prstGeom prst="bentConnector3">
            <a:avLst>
              <a:gd name="adj1" fmla="val -16346"/>
            </a:avLst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矢印コネクタ 24">
            <a:extLst>
              <a:ext uri="{FF2B5EF4-FFF2-40B4-BE49-F238E27FC236}">
                <a16:creationId xmlns:a16="http://schemas.microsoft.com/office/drawing/2014/main" id="{299719DB-D30D-6029-E2B7-A730C84FD6A8}"/>
              </a:ext>
            </a:extLst>
          </p:cNvPr>
          <p:cNvCxnSpPr>
            <a:cxnSpLocks/>
          </p:cNvCxnSpPr>
          <p:nvPr/>
        </p:nvCxnSpPr>
        <p:spPr>
          <a:xfrm>
            <a:off x="3466420" y="2435087"/>
            <a:ext cx="4780722" cy="0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矢印コネクタ 24">
            <a:extLst>
              <a:ext uri="{FF2B5EF4-FFF2-40B4-BE49-F238E27FC236}">
                <a16:creationId xmlns:a16="http://schemas.microsoft.com/office/drawing/2014/main" id="{D37C85CE-19CE-BF25-D62E-FDBBE605F989}"/>
              </a:ext>
            </a:extLst>
          </p:cNvPr>
          <p:cNvCxnSpPr>
            <a:cxnSpLocks/>
          </p:cNvCxnSpPr>
          <p:nvPr/>
        </p:nvCxnSpPr>
        <p:spPr>
          <a:xfrm>
            <a:off x="3178185" y="2693504"/>
            <a:ext cx="5068957" cy="3150705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矢印コネクタ 24">
            <a:extLst>
              <a:ext uri="{FF2B5EF4-FFF2-40B4-BE49-F238E27FC236}">
                <a16:creationId xmlns:a16="http://schemas.microsoft.com/office/drawing/2014/main" id="{0945371C-C68D-EF64-F0D9-A77AB326DD75}"/>
              </a:ext>
            </a:extLst>
          </p:cNvPr>
          <p:cNvCxnSpPr>
            <a:cxnSpLocks/>
          </p:cNvCxnSpPr>
          <p:nvPr/>
        </p:nvCxnSpPr>
        <p:spPr>
          <a:xfrm>
            <a:off x="2792896" y="2817719"/>
            <a:ext cx="4134678" cy="796833"/>
          </a:xfrm>
          <a:prstGeom prst="bentConnector3">
            <a:avLst>
              <a:gd name="adj1" fmla="val -16587"/>
            </a:avLst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10863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53C9F0C6-95E5-D6C7-AE75-216106D312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4911" y="1790471"/>
            <a:ext cx="6749437" cy="3277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1776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DFDE22D0-D8B0-292F-1EF3-7035446A22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1628" y="1690445"/>
            <a:ext cx="4248743" cy="3477110"/>
          </a:xfrm>
          <a:prstGeom prst="rect">
            <a:avLst/>
          </a:prstGeom>
        </p:spPr>
      </p:pic>
      <p:sp>
        <p:nvSpPr>
          <p:cNvPr id="4" name="四角形: 角を丸くする 3">
            <a:extLst>
              <a:ext uri="{FF2B5EF4-FFF2-40B4-BE49-F238E27FC236}">
                <a16:creationId xmlns:a16="http://schemas.microsoft.com/office/drawing/2014/main" id="{A1D0EA3F-A925-3FEE-B054-E993D9AF3449}"/>
              </a:ext>
            </a:extLst>
          </p:cNvPr>
          <p:cNvSpPr/>
          <p:nvPr/>
        </p:nvSpPr>
        <p:spPr>
          <a:xfrm>
            <a:off x="4019457" y="3776681"/>
            <a:ext cx="4248744" cy="399903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039601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118C2B25-EF84-FA7C-A8E5-DC4461F3FC34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FF6F6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800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Learning</a:t>
            </a:r>
            <a:r>
              <a:rPr kumimoji="1" lang="ja-JP" altLang="en-US" sz="4800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＞</a:t>
            </a:r>
            <a:r>
              <a:rPr kumimoji="1" lang="en-US" altLang="ja-JP" sz="4800" dirty="0" err="1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Multiplay.NGO</a:t>
            </a:r>
            <a:endParaRPr kumimoji="1" lang="ja-JP" altLang="en-US" sz="4800" dirty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29580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線矢印コネクタ 24">
            <a:extLst>
              <a:ext uri="{FF2B5EF4-FFF2-40B4-BE49-F238E27FC236}">
                <a16:creationId xmlns:a16="http://schemas.microsoft.com/office/drawing/2014/main" id="{57375E5A-5621-7BF1-3852-2616E506C5B3}"/>
              </a:ext>
            </a:extLst>
          </p:cNvPr>
          <p:cNvCxnSpPr>
            <a:cxnSpLocks/>
            <a:stCxn id="4" idx="3"/>
            <a:endCxn id="8" idx="1"/>
          </p:cNvCxnSpPr>
          <p:nvPr/>
        </p:nvCxnSpPr>
        <p:spPr>
          <a:xfrm>
            <a:off x="5240273" y="3428999"/>
            <a:ext cx="855727" cy="1"/>
          </a:xfrm>
          <a:prstGeom prst="straightConnector1">
            <a:avLst/>
          </a:prstGeom>
          <a:ln w="12700">
            <a:solidFill>
              <a:srgbClr val="FF6F6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図 3">
            <a:extLst>
              <a:ext uri="{FF2B5EF4-FFF2-40B4-BE49-F238E27FC236}">
                <a16:creationId xmlns:a16="http://schemas.microsoft.com/office/drawing/2014/main" id="{BFE49033-CCDD-62F0-2185-DA4D0DE034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6401" y="780803"/>
            <a:ext cx="3993872" cy="5296391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4412AF56-7FB2-B8C7-50E1-22B008929B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639567"/>
            <a:ext cx="4009564" cy="5578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43282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9342ED47-070F-06CE-612F-93EC122233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2299" y="824946"/>
            <a:ext cx="4563701" cy="1271204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17F1C6C2-9B6C-EC6C-AEC4-4A24CD38A4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2299" y="2707863"/>
            <a:ext cx="4566558" cy="3384824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A99D1E10-1FEF-2360-CA88-502C2D5A3C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759" y="824946"/>
            <a:ext cx="4279456" cy="5361163"/>
          </a:xfrm>
          <a:prstGeom prst="rect">
            <a:avLst/>
          </a:prstGeom>
        </p:spPr>
      </p:pic>
      <p:cxnSp>
        <p:nvCxnSpPr>
          <p:cNvPr id="8" name="直線矢印コネクタ 24">
            <a:extLst>
              <a:ext uri="{FF2B5EF4-FFF2-40B4-BE49-F238E27FC236}">
                <a16:creationId xmlns:a16="http://schemas.microsoft.com/office/drawing/2014/main" id="{0E479E18-9C9C-2D90-7884-6552845E39D1}"/>
              </a:ext>
            </a:extLst>
          </p:cNvPr>
          <p:cNvCxnSpPr>
            <a:cxnSpLocks/>
            <a:stCxn id="3" idx="2"/>
            <a:endCxn id="5" idx="0"/>
          </p:cNvCxnSpPr>
          <p:nvPr/>
        </p:nvCxnSpPr>
        <p:spPr>
          <a:xfrm>
            <a:off x="3814150" y="2096150"/>
            <a:ext cx="1428" cy="611713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矢印コネクタ 24">
            <a:extLst>
              <a:ext uri="{FF2B5EF4-FFF2-40B4-BE49-F238E27FC236}">
                <a16:creationId xmlns:a16="http://schemas.microsoft.com/office/drawing/2014/main" id="{0F36776E-EF65-B0FA-CBBD-5A777D0D9584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 flipV="1">
            <a:off x="6098857" y="3505528"/>
            <a:ext cx="759902" cy="894747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四角形: 角を丸くする 15">
            <a:extLst>
              <a:ext uri="{FF2B5EF4-FFF2-40B4-BE49-F238E27FC236}">
                <a16:creationId xmlns:a16="http://schemas.microsoft.com/office/drawing/2014/main" id="{68169595-FEA8-66BD-850D-38F5378AC1F5}"/>
              </a:ext>
            </a:extLst>
          </p:cNvPr>
          <p:cNvSpPr/>
          <p:nvPr/>
        </p:nvSpPr>
        <p:spPr>
          <a:xfrm>
            <a:off x="2687613" y="4237683"/>
            <a:ext cx="2242196" cy="1948426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9" name="四角形: 角を丸くする 18">
            <a:extLst>
              <a:ext uri="{FF2B5EF4-FFF2-40B4-BE49-F238E27FC236}">
                <a16:creationId xmlns:a16="http://schemas.microsoft.com/office/drawing/2014/main" id="{2B9CDA50-B612-CE58-A6A5-C87C8CB56859}"/>
              </a:ext>
            </a:extLst>
          </p:cNvPr>
          <p:cNvSpPr/>
          <p:nvPr/>
        </p:nvSpPr>
        <p:spPr>
          <a:xfrm>
            <a:off x="6906709" y="4909574"/>
            <a:ext cx="4105848" cy="865061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0" name="四角形: 角を丸くする 19">
            <a:extLst>
              <a:ext uri="{FF2B5EF4-FFF2-40B4-BE49-F238E27FC236}">
                <a16:creationId xmlns:a16="http://schemas.microsoft.com/office/drawing/2014/main" id="{F2C06BBB-4202-3732-A053-73A83AB05204}"/>
              </a:ext>
            </a:extLst>
          </p:cNvPr>
          <p:cNvSpPr/>
          <p:nvPr/>
        </p:nvSpPr>
        <p:spPr>
          <a:xfrm>
            <a:off x="1953997" y="1388210"/>
            <a:ext cx="1087377" cy="172233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8157129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331DE51F-6FFF-5155-CFC8-DDD29B05E7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3993"/>
          <a:stretch/>
        </p:blipFill>
        <p:spPr>
          <a:xfrm>
            <a:off x="1268122" y="2341445"/>
            <a:ext cx="3621930" cy="1476581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80ADF59D-541A-BEC8-8F49-E3245D111E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9937" y="1392874"/>
            <a:ext cx="5163271" cy="3734321"/>
          </a:xfrm>
          <a:prstGeom prst="rect">
            <a:avLst/>
          </a:prstGeom>
        </p:spPr>
      </p:pic>
      <p:cxnSp>
        <p:nvCxnSpPr>
          <p:cNvPr id="9" name="直線矢印コネクタ 24">
            <a:extLst>
              <a:ext uri="{FF2B5EF4-FFF2-40B4-BE49-F238E27FC236}">
                <a16:creationId xmlns:a16="http://schemas.microsoft.com/office/drawing/2014/main" id="{522AB8D9-C349-FFC6-38F3-F01E7382DF46}"/>
              </a:ext>
            </a:extLst>
          </p:cNvPr>
          <p:cNvCxnSpPr>
            <a:cxnSpLocks/>
          </p:cNvCxnSpPr>
          <p:nvPr/>
        </p:nvCxnSpPr>
        <p:spPr>
          <a:xfrm flipV="1">
            <a:off x="1818861" y="1750683"/>
            <a:ext cx="4124739" cy="1509351"/>
          </a:xfrm>
          <a:prstGeom prst="bentConnector3">
            <a:avLst>
              <a:gd name="adj1" fmla="val -19398"/>
            </a:avLst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矢印コネクタ 24">
            <a:extLst>
              <a:ext uri="{FF2B5EF4-FFF2-40B4-BE49-F238E27FC236}">
                <a16:creationId xmlns:a16="http://schemas.microsoft.com/office/drawing/2014/main" id="{CE716BF3-438B-FDA4-368C-C05FF251CDF9}"/>
              </a:ext>
            </a:extLst>
          </p:cNvPr>
          <p:cNvCxnSpPr>
            <a:cxnSpLocks/>
          </p:cNvCxnSpPr>
          <p:nvPr/>
        </p:nvCxnSpPr>
        <p:spPr>
          <a:xfrm>
            <a:off x="2991678" y="3110949"/>
            <a:ext cx="5088835" cy="1212574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80136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正方形/長方形 54">
            <a:extLst>
              <a:ext uri="{FF2B5EF4-FFF2-40B4-BE49-F238E27FC236}">
                <a16:creationId xmlns:a16="http://schemas.microsoft.com/office/drawing/2014/main" id="{C80D912E-1905-4B17-87B2-015C4A1F17F5}"/>
              </a:ext>
            </a:extLst>
          </p:cNvPr>
          <p:cNvSpPr/>
          <p:nvPr/>
        </p:nvSpPr>
        <p:spPr>
          <a:xfrm>
            <a:off x="1124590" y="1831649"/>
            <a:ext cx="5919108" cy="206523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altLang="ja-JP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Scene</a:t>
            </a:r>
            <a:endParaRPr kumimoji="1"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AE4D297A-2179-19E2-F36C-A52E16E95D13}"/>
              </a:ext>
            </a:extLst>
          </p:cNvPr>
          <p:cNvSpPr/>
          <p:nvPr/>
        </p:nvSpPr>
        <p:spPr>
          <a:xfrm>
            <a:off x="3568941" y="2949302"/>
            <a:ext cx="1025471" cy="3419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Presenter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23A599DD-5940-C5A7-2FF7-F11BE04130B1}"/>
              </a:ext>
            </a:extLst>
          </p:cNvPr>
          <p:cNvSpPr/>
          <p:nvPr/>
        </p:nvSpPr>
        <p:spPr>
          <a:xfrm>
            <a:off x="1449629" y="2949302"/>
            <a:ext cx="1025471" cy="34191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View</a:t>
            </a: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C24ADA1B-A92A-1602-76CD-8E6749B2DA22}"/>
              </a:ext>
            </a:extLst>
          </p:cNvPr>
          <p:cNvSpPr/>
          <p:nvPr/>
        </p:nvSpPr>
        <p:spPr>
          <a:xfrm>
            <a:off x="5693016" y="2949301"/>
            <a:ext cx="1025471" cy="34191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Model</a:t>
            </a:r>
          </a:p>
        </p:txBody>
      </p:sp>
      <p:cxnSp>
        <p:nvCxnSpPr>
          <p:cNvPr id="10" name="直線矢印コネクタ 9">
            <a:extLst>
              <a:ext uri="{FF2B5EF4-FFF2-40B4-BE49-F238E27FC236}">
                <a16:creationId xmlns:a16="http://schemas.microsoft.com/office/drawing/2014/main" id="{8A3A81A1-70EA-DB56-FA23-4E95309142B0}"/>
              </a:ext>
            </a:extLst>
          </p:cNvPr>
          <p:cNvCxnSpPr>
            <a:cxnSpLocks/>
          </p:cNvCxnSpPr>
          <p:nvPr/>
        </p:nvCxnSpPr>
        <p:spPr>
          <a:xfrm flipV="1">
            <a:off x="4594412" y="3025011"/>
            <a:ext cx="1098604" cy="1"/>
          </a:xfrm>
          <a:prstGeom prst="straightConnector1">
            <a:avLst/>
          </a:prstGeom>
          <a:ln w="127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矢印コネクタ 10">
            <a:extLst>
              <a:ext uri="{FF2B5EF4-FFF2-40B4-BE49-F238E27FC236}">
                <a16:creationId xmlns:a16="http://schemas.microsoft.com/office/drawing/2014/main" id="{E74E0D1B-5B87-7685-9379-8E272FAC9153}"/>
              </a:ext>
            </a:extLst>
          </p:cNvPr>
          <p:cNvCxnSpPr>
            <a:cxnSpLocks/>
          </p:cNvCxnSpPr>
          <p:nvPr/>
        </p:nvCxnSpPr>
        <p:spPr>
          <a:xfrm flipH="1">
            <a:off x="2475100" y="3234562"/>
            <a:ext cx="1093841" cy="0"/>
          </a:xfrm>
          <a:prstGeom prst="straightConnector1">
            <a:avLst/>
          </a:prstGeom>
          <a:ln w="127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矢印コネクタ 15">
            <a:extLst>
              <a:ext uri="{FF2B5EF4-FFF2-40B4-BE49-F238E27FC236}">
                <a16:creationId xmlns:a16="http://schemas.microsoft.com/office/drawing/2014/main" id="{E898AB46-3B79-3F61-02F0-160DE022649E}"/>
              </a:ext>
            </a:extLst>
          </p:cNvPr>
          <p:cNvCxnSpPr>
            <a:cxnSpLocks/>
          </p:cNvCxnSpPr>
          <p:nvPr/>
        </p:nvCxnSpPr>
        <p:spPr>
          <a:xfrm flipH="1">
            <a:off x="2475100" y="3018662"/>
            <a:ext cx="1093841" cy="0"/>
          </a:xfrm>
          <a:prstGeom prst="straightConnector1">
            <a:avLst/>
          </a:prstGeom>
          <a:ln w="12700">
            <a:solidFill>
              <a:schemeClr val="accent6"/>
            </a:solidFill>
            <a:prstDash val="dash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矢印コネクタ 15">
            <a:extLst>
              <a:ext uri="{FF2B5EF4-FFF2-40B4-BE49-F238E27FC236}">
                <a16:creationId xmlns:a16="http://schemas.microsoft.com/office/drawing/2014/main" id="{9F9EC708-0251-4F67-93EA-E044BE4AE142}"/>
              </a:ext>
            </a:extLst>
          </p:cNvPr>
          <p:cNvCxnSpPr>
            <a:cxnSpLocks/>
          </p:cNvCxnSpPr>
          <p:nvPr/>
        </p:nvCxnSpPr>
        <p:spPr>
          <a:xfrm flipV="1">
            <a:off x="4594412" y="3240911"/>
            <a:ext cx="1098604" cy="1"/>
          </a:xfrm>
          <a:prstGeom prst="straightConnector1">
            <a:avLst/>
          </a:prstGeom>
          <a:ln w="12700">
            <a:solidFill>
              <a:schemeClr val="accent5"/>
            </a:solidFill>
            <a:prstDash val="dash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D4AF3D50-1345-BD2A-0DC8-BA178E5115E6}"/>
              </a:ext>
            </a:extLst>
          </p:cNvPr>
          <p:cNvSpPr/>
          <p:nvPr/>
        </p:nvSpPr>
        <p:spPr>
          <a:xfrm>
            <a:off x="4594412" y="3043570"/>
            <a:ext cx="1025471" cy="2088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solidFill>
                  <a:schemeClr val="accent5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event</a:t>
            </a:r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DC866228-CFC2-1C62-D5B3-0C53279BE358}"/>
              </a:ext>
            </a:extLst>
          </p:cNvPr>
          <p:cNvSpPr/>
          <p:nvPr/>
        </p:nvSpPr>
        <p:spPr>
          <a:xfrm>
            <a:off x="4594411" y="2828814"/>
            <a:ext cx="1025471" cy="2088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solidFill>
                  <a:schemeClr val="accent6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call</a:t>
            </a:r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B2E077B3-9F65-DF64-8D89-560A50FF376F}"/>
              </a:ext>
            </a:extLst>
          </p:cNvPr>
          <p:cNvSpPr/>
          <p:nvPr/>
        </p:nvSpPr>
        <p:spPr>
          <a:xfrm>
            <a:off x="2543470" y="3044714"/>
            <a:ext cx="1025471" cy="2088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solidFill>
                  <a:schemeClr val="accent5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call</a:t>
            </a:r>
          </a:p>
        </p:txBody>
      </p: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D8FBADBF-DCF0-EB7C-DC00-37B2B1784ADB}"/>
              </a:ext>
            </a:extLst>
          </p:cNvPr>
          <p:cNvSpPr/>
          <p:nvPr/>
        </p:nvSpPr>
        <p:spPr>
          <a:xfrm>
            <a:off x="2543469" y="2825477"/>
            <a:ext cx="1025471" cy="2088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solidFill>
                  <a:schemeClr val="accent6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event</a:t>
            </a:r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8BE1B9DA-E3D2-4B35-9854-F88ED167579B}"/>
              </a:ext>
            </a:extLst>
          </p:cNvPr>
          <p:cNvSpPr/>
          <p:nvPr/>
        </p:nvSpPr>
        <p:spPr>
          <a:xfrm>
            <a:off x="1276990" y="2641600"/>
            <a:ext cx="5613667" cy="882650"/>
          </a:xfrm>
          <a:prstGeom prst="rect">
            <a:avLst/>
          </a:prstGeom>
          <a:noFill/>
          <a:ln>
            <a:solidFill>
              <a:schemeClr val="accent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altLang="ja-JP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6" name="正方形/長方形 35">
            <a:extLst>
              <a:ext uri="{FF2B5EF4-FFF2-40B4-BE49-F238E27FC236}">
                <a16:creationId xmlns:a16="http://schemas.microsoft.com/office/drawing/2014/main" id="{7B01361E-808B-4750-9D37-A6131F36BF89}"/>
              </a:ext>
            </a:extLst>
          </p:cNvPr>
          <p:cNvSpPr/>
          <p:nvPr/>
        </p:nvSpPr>
        <p:spPr>
          <a:xfrm>
            <a:off x="7852494" y="1831650"/>
            <a:ext cx="1589517" cy="20652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ja-JP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Third</a:t>
            </a:r>
            <a:r>
              <a:rPr kumimoji="1"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kumimoji="1"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party</a:t>
            </a:r>
            <a:endParaRPr kumimoji="1"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7" name="正方形/長方形 36">
            <a:extLst>
              <a:ext uri="{FF2B5EF4-FFF2-40B4-BE49-F238E27FC236}">
                <a16:creationId xmlns:a16="http://schemas.microsoft.com/office/drawing/2014/main" id="{2EC80A5E-671E-418D-B017-D4077E6610EB}"/>
              </a:ext>
            </a:extLst>
          </p:cNvPr>
          <p:cNvSpPr/>
          <p:nvPr/>
        </p:nvSpPr>
        <p:spPr>
          <a:xfrm>
            <a:off x="8232383" y="3238218"/>
            <a:ext cx="843111" cy="3563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UniRx</a:t>
            </a:r>
            <a:endParaRPr kumimoji="1"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24" name="直線矢印コネクタ 24">
            <a:extLst>
              <a:ext uri="{FF2B5EF4-FFF2-40B4-BE49-F238E27FC236}">
                <a16:creationId xmlns:a16="http://schemas.microsoft.com/office/drawing/2014/main" id="{75BDC6D5-869A-4270-A444-1C6CE8ECE523}"/>
              </a:ext>
            </a:extLst>
          </p:cNvPr>
          <p:cNvCxnSpPr>
            <a:cxnSpLocks/>
          </p:cNvCxnSpPr>
          <p:nvPr/>
        </p:nvCxnSpPr>
        <p:spPr>
          <a:xfrm rot="5400000" flipH="1">
            <a:off x="6719608" y="1650117"/>
            <a:ext cx="342096" cy="3546791"/>
          </a:xfrm>
          <a:prstGeom prst="bentConnector3">
            <a:avLst>
              <a:gd name="adj1" fmla="val -38980"/>
            </a:avLst>
          </a:prstGeom>
          <a:ln w="127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矢印コネクタ 24">
            <a:extLst>
              <a:ext uri="{FF2B5EF4-FFF2-40B4-BE49-F238E27FC236}">
                <a16:creationId xmlns:a16="http://schemas.microsoft.com/office/drawing/2014/main" id="{0CF64C4F-C9D8-457F-B428-6194731C3B86}"/>
              </a:ext>
            </a:extLst>
          </p:cNvPr>
          <p:cNvCxnSpPr>
            <a:cxnSpLocks/>
            <a:stCxn id="2" idx="1"/>
            <a:endCxn id="25" idx="3"/>
          </p:cNvCxnSpPr>
          <p:nvPr/>
        </p:nvCxnSpPr>
        <p:spPr>
          <a:xfrm rot="10800000" flipV="1">
            <a:off x="6890658" y="2731449"/>
            <a:ext cx="1238217" cy="351475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B4A60252-C243-5BB8-71CE-03EE3C13F5DC}"/>
              </a:ext>
            </a:extLst>
          </p:cNvPr>
          <p:cNvSpPr/>
          <p:nvPr/>
        </p:nvSpPr>
        <p:spPr>
          <a:xfrm>
            <a:off x="8128874" y="2553278"/>
            <a:ext cx="1050130" cy="3563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VContainer</a:t>
            </a:r>
            <a:endParaRPr kumimoji="1"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7028821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36459918-6430-A72A-C39E-2B28841540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9101" y="2819315"/>
            <a:ext cx="5353797" cy="1219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58843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EA3C637E-1687-1DAD-A617-65DD4F8E34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925" y="2342506"/>
            <a:ext cx="4707805" cy="1457954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3A1EF1CB-2DEE-43A3-FD00-1D7B0C5FCE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342506"/>
            <a:ext cx="4707805" cy="2182858"/>
          </a:xfrm>
          <a:prstGeom prst="rect">
            <a:avLst/>
          </a:prstGeom>
        </p:spPr>
      </p:pic>
      <p:sp>
        <p:nvSpPr>
          <p:cNvPr id="6" name="四角形: 角を丸くする 5">
            <a:extLst>
              <a:ext uri="{FF2B5EF4-FFF2-40B4-BE49-F238E27FC236}">
                <a16:creationId xmlns:a16="http://schemas.microsoft.com/office/drawing/2014/main" id="{7FE2D9A8-5A07-0F21-C72C-7972F7E4E60D}"/>
              </a:ext>
            </a:extLst>
          </p:cNvPr>
          <p:cNvSpPr/>
          <p:nvPr/>
        </p:nvSpPr>
        <p:spPr>
          <a:xfrm>
            <a:off x="1301040" y="2935399"/>
            <a:ext cx="1104230" cy="145731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" name="四角形: 角を丸くする 6">
            <a:extLst>
              <a:ext uri="{FF2B5EF4-FFF2-40B4-BE49-F238E27FC236}">
                <a16:creationId xmlns:a16="http://schemas.microsoft.com/office/drawing/2014/main" id="{C631669A-7BB2-45AC-0B80-62E2F8636007}"/>
              </a:ext>
            </a:extLst>
          </p:cNvPr>
          <p:cNvSpPr/>
          <p:nvPr/>
        </p:nvSpPr>
        <p:spPr>
          <a:xfrm>
            <a:off x="8499597" y="3366073"/>
            <a:ext cx="1104230" cy="145731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6811866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A2C41A96-2F01-3053-B4B2-76B4864030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4783" y="866419"/>
            <a:ext cx="4441217" cy="1458675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792AB578-EB1C-5F6D-F446-92D1ABD124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6634" y="3429000"/>
            <a:ext cx="4449366" cy="2216534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82C624A1-F6A2-F502-28B0-1D480638F5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6604" y="866419"/>
            <a:ext cx="3846338" cy="3300354"/>
          </a:xfrm>
          <a:prstGeom prst="rect">
            <a:avLst/>
          </a:prstGeom>
        </p:spPr>
      </p:pic>
      <p:cxnSp>
        <p:nvCxnSpPr>
          <p:cNvPr id="11" name="直線矢印コネクタ 24">
            <a:extLst>
              <a:ext uri="{FF2B5EF4-FFF2-40B4-BE49-F238E27FC236}">
                <a16:creationId xmlns:a16="http://schemas.microsoft.com/office/drawing/2014/main" id="{4703AAB5-B942-F637-9B65-4B24A504C0FE}"/>
              </a:ext>
            </a:extLst>
          </p:cNvPr>
          <p:cNvCxnSpPr>
            <a:cxnSpLocks/>
          </p:cNvCxnSpPr>
          <p:nvPr/>
        </p:nvCxnSpPr>
        <p:spPr>
          <a:xfrm flipV="1">
            <a:off x="2584174" y="1212466"/>
            <a:ext cx="4722430" cy="179012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矢印コネクタ 24">
            <a:extLst>
              <a:ext uri="{FF2B5EF4-FFF2-40B4-BE49-F238E27FC236}">
                <a16:creationId xmlns:a16="http://schemas.microsoft.com/office/drawing/2014/main" id="{3CECE46F-4442-9879-95AE-B6F51C535311}"/>
              </a:ext>
            </a:extLst>
          </p:cNvPr>
          <p:cNvCxnSpPr>
            <a:cxnSpLocks/>
          </p:cNvCxnSpPr>
          <p:nvPr/>
        </p:nvCxnSpPr>
        <p:spPr>
          <a:xfrm flipH="1" flipV="1">
            <a:off x="2653748" y="1600200"/>
            <a:ext cx="1520687" cy="3031435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矢印コネクタ 24">
            <a:extLst>
              <a:ext uri="{FF2B5EF4-FFF2-40B4-BE49-F238E27FC236}">
                <a16:creationId xmlns:a16="http://schemas.microsoft.com/office/drawing/2014/main" id="{858301B6-AAF5-D0C1-C636-0300EBCBEE38}"/>
              </a:ext>
            </a:extLst>
          </p:cNvPr>
          <p:cNvCxnSpPr>
            <a:cxnSpLocks/>
          </p:cNvCxnSpPr>
          <p:nvPr/>
        </p:nvCxnSpPr>
        <p:spPr>
          <a:xfrm>
            <a:off x="3120887" y="1530626"/>
            <a:ext cx="5774635" cy="2047461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91136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3C5E23FD-33F0-9A9B-0DBF-B5A42812CE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0896" y="3029619"/>
            <a:ext cx="4486667" cy="2228125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7034DDB3-68E8-6AB7-E005-4E110B5802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7397" y="737000"/>
            <a:ext cx="3543707" cy="5384000"/>
          </a:xfrm>
          <a:prstGeom prst="rect">
            <a:avLst/>
          </a:prstGeom>
        </p:spPr>
      </p:pic>
      <p:cxnSp>
        <p:nvCxnSpPr>
          <p:cNvPr id="6" name="直線矢印コネクタ 24">
            <a:extLst>
              <a:ext uri="{FF2B5EF4-FFF2-40B4-BE49-F238E27FC236}">
                <a16:creationId xmlns:a16="http://schemas.microsoft.com/office/drawing/2014/main" id="{C32BA5DA-9A20-68E1-7B5E-316AD822B415}"/>
              </a:ext>
            </a:extLst>
          </p:cNvPr>
          <p:cNvCxnSpPr>
            <a:cxnSpLocks/>
          </p:cNvCxnSpPr>
          <p:nvPr/>
        </p:nvCxnSpPr>
        <p:spPr>
          <a:xfrm>
            <a:off x="4439653" y="4211053"/>
            <a:ext cx="3176336" cy="709863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矢印コネクタ 24">
            <a:extLst>
              <a:ext uri="{FF2B5EF4-FFF2-40B4-BE49-F238E27FC236}">
                <a16:creationId xmlns:a16="http://schemas.microsoft.com/office/drawing/2014/main" id="{AFB68864-4267-4332-CCEE-5EEECC1C7BB2}"/>
              </a:ext>
            </a:extLst>
          </p:cNvPr>
          <p:cNvCxnSpPr>
            <a:cxnSpLocks/>
          </p:cNvCxnSpPr>
          <p:nvPr/>
        </p:nvCxnSpPr>
        <p:spPr>
          <a:xfrm flipV="1">
            <a:off x="4572000" y="1070811"/>
            <a:ext cx="2745397" cy="2959768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072337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AC2336E2-298C-2313-EC6D-C1A469513F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9348" y="1608528"/>
            <a:ext cx="4556834" cy="1182944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B0C7380C-63C9-A8C9-A51A-C105A986E3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9002" y="1608528"/>
            <a:ext cx="3923709" cy="3090650"/>
          </a:xfrm>
          <a:prstGeom prst="rect">
            <a:avLst/>
          </a:prstGeom>
        </p:spPr>
      </p:pic>
      <p:cxnSp>
        <p:nvCxnSpPr>
          <p:cNvPr id="6" name="直線矢印コネクタ 24">
            <a:extLst>
              <a:ext uri="{FF2B5EF4-FFF2-40B4-BE49-F238E27FC236}">
                <a16:creationId xmlns:a16="http://schemas.microsoft.com/office/drawing/2014/main" id="{D19BAA83-5958-B8DD-D505-B4BF2362580C}"/>
              </a:ext>
            </a:extLst>
          </p:cNvPr>
          <p:cNvCxnSpPr>
            <a:cxnSpLocks/>
          </p:cNvCxnSpPr>
          <p:nvPr/>
        </p:nvCxnSpPr>
        <p:spPr>
          <a:xfrm flipV="1">
            <a:off x="2733261" y="1958009"/>
            <a:ext cx="4415741" cy="208721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四角形: 角を丸くする 8">
            <a:extLst>
              <a:ext uri="{FF2B5EF4-FFF2-40B4-BE49-F238E27FC236}">
                <a16:creationId xmlns:a16="http://schemas.microsoft.com/office/drawing/2014/main" id="{D7CD9FC9-FC8E-E51D-9BC0-232F5E4139BE}"/>
              </a:ext>
            </a:extLst>
          </p:cNvPr>
          <p:cNvSpPr/>
          <p:nvPr/>
        </p:nvSpPr>
        <p:spPr>
          <a:xfrm>
            <a:off x="7261493" y="3458817"/>
            <a:ext cx="3801279" cy="357809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80048959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1AC92B0D-151A-B276-9E4B-B735D95D03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236" y="2285597"/>
            <a:ext cx="2876229" cy="2965455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718DCC0A-618D-E44B-1E3E-BA3EAB5446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4536" y="2285597"/>
            <a:ext cx="2865732" cy="2965455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805C5683-2AEA-42DA-818A-550A60DA32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236" y="442229"/>
            <a:ext cx="4068398" cy="1321887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76302A94-EE14-B81C-ACA1-93F7B55767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5339" y="2285597"/>
            <a:ext cx="2865732" cy="2965455"/>
          </a:xfrm>
          <a:prstGeom prst="rect">
            <a:avLst/>
          </a:prstGeom>
        </p:spPr>
      </p:pic>
      <p:cxnSp>
        <p:nvCxnSpPr>
          <p:cNvPr id="8" name="直線矢印コネクタ 24">
            <a:extLst>
              <a:ext uri="{FF2B5EF4-FFF2-40B4-BE49-F238E27FC236}">
                <a16:creationId xmlns:a16="http://schemas.microsoft.com/office/drawing/2014/main" id="{428075EE-3838-6D40-31A9-CC31F658BC15}"/>
              </a:ext>
            </a:extLst>
          </p:cNvPr>
          <p:cNvCxnSpPr>
            <a:cxnSpLocks/>
          </p:cNvCxnSpPr>
          <p:nvPr/>
        </p:nvCxnSpPr>
        <p:spPr>
          <a:xfrm flipH="1">
            <a:off x="2846567" y="922351"/>
            <a:ext cx="1129085" cy="1363246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矢印コネクタ 24">
            <a:extLst>
              <a:ext uri="{FF2B5EF4-FFF2-40B4-BE49-F238E27FC236}">
                <a16:creationId xmlns:a16="http://schemas.microsoft.com/office/drawing/2014/main" id="{79471CF3-CF0C-0458-A860-19B939008036}"/>
              </a:ext>
            </a:extLst>
          </p:cNvPr>
          <p:cNvCxnSpPr>
            <a:cxnSpLocks/>
            <a:stCxn id="35" idx="3"/>
          </p:cNvCxnSpPr>
          <p:nvPr/>
        </p:nvCxnSpPr>
        <p:spPr>
          <a:xfrm>
            <a:off x="2480862" y="2659449"/>
            <a:ext cx="1429643" cy="373851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矢印コネクタ 24">
            <a:extLst>
              <a:ext uri="{FF2B5EF4-FFF2-40B4-BE49-F238E27FC236}">
                <a16:creationId xmlns:a16="http://schemas.microsoft.com/office/drawing/2014/main" id="{09A90C96-9EA4-2ADB-8A54-0CE0E2BA1333}"/>
              </a:ext>
            </a:extLst>
          </p:cNvPr>
          <p:cNvCxnSpPr>
            <a:cxnSpLocks/>
            <a:stCxn id="33" idx="3"/>
          </p:cNvCxnSpPr>
          <p:nvPr/>
        </p:nvCxnSpPr>
        <p:spPr>
          <a:xfrm>
            <a:off x="5746914" y="3699745"/>
            <a:ext cx="1424394" cy="419031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四角形: 角を丸くする 28">
            <a:extLst>
              <a:ext uri="{FF2B5EF4-FFF2-40B4-BE49-F238E27FC236}">
                <a16:creationId xmlns:a16="http://schemas.microsoft.com/office/drawing/2014/main" id="{BD2A92AD-17C9-78B6-4AC3-72E8A42B3500}"/>
              </a:ext>
            </a:extLst>
          </p:cNvPr>
          <p:cNvSpPr/>
          <p:nvPr/>
        </p:nvSpPr>
        <p:spPr>
          <a:xfrm>
            <a:off x="8051134" y="3307743"/>
            <a:ext cx="959025" cy="137159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0" name="四角形: 角を丸くする 29">
            <a:extLst>
              <a:ext uri="{FF2B5EF4-FFF2-40B4-BE49-F238E27FC236}">
                <a16:creationId xmlns:a16="http://schemas.microsoft.com/office/drawing/2014/main" id="{D0360206-D5F3-D100-5CBE-669AE6F9C37D}"/>
              </a:ext>
            </a:extLst>
          </p:cNvPr>
          <p:cNvSpPr/>
          <p:nvPr/>
        </p:nvSpPr>
        <p:spPr>
          <a:xfrm>
            <a:off x="8036555" y="4372957"/>
            <a:ext cx="959025" cy="137159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3" name="四角形: 角を丸くする 32">
            <a:extLst>
              <a:ext uri="{FF2B5EF4-FFF2-40B4-BE49-F238E27FC236}">
                <a16:creationId xmlns:a16="http://schemas.microsoft.com/office/drawing/2014/main" id="{C938FF51-DD39-E67B-6B5D-087D9B342835}"/>
              </a:ext>
            </a:extLst>
          </p:cNvPr>
          <p:cNvSpPr/>
          <p:nvPr/>
        </p:nvSpPr>
        <p:spPr>
          <a:xfrm>
            <a:off x="4787889" y="3631165"/>
            <a:ext cx="959025" cy="137159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5" name="四角形: 角を丸くする 34">
            <a:extLst>
              <a:ext uri="{FF2B5EF4-FFF2-40B4-BE49-F238E27FC236}">
                <a16:creationId xmlns:a16="http://schemas.microsoft.com/office/drawing/2014/main" id="{182B67AA-9E7D-1771-059B-0F7C1105D34C}"/>
              </a:ext>
            </a:extLst>
          </p:cNvPr>
          <p:cNvSpPr/>
          <p:nvPr/>
        </p:nvSpPr>
        <p:spPr>
          <a:xfrm>
            <a:off x="1521837" y="2590869"/>
            <a:ext cx="959025" cy="137159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38" name="図 37">
            <a:extLst>
              <a:ext uri="{FF2B5EF4-FFF2-40B4-BE49-F238E27FC236}">
                <a16:creationId xmlns:a16="http://schemas.microsoft.com/office/drawing/2014/main" id="{4752D869-D404-5450-4E26-B12EB8F42F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32111" y="2282024"/>
            <a:ext cx="1420065" cy="1146976"/>
          </a:xfrm>
          <a:prstGeom prst="rect">
            <a:avLst/>
          </a:prstGeom>
        </p:spPr>
      </p:pic>
      <p:pic>
        <p:nvPicPr>
          <p:cNvPr id="39" name="図 38">
            <a:extLst>
              <a:ext uri="{FF2B5EF4-FFF2-40B4-BE49-F238E27FC236}">
                <a16:creationId xmlns:a16="http://schemas.microsoft.com/office/drawing/2014/main" id="{3E4CF624-4167-7C12-0012-102F4F977F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32111" y="3768324"/>
            <a:ext cx="1420065" cy="1146976"/>
          </a:xfrm>
          <a:prstGeom prst="rect">
            <a:avLst/>
          </a:prstGeom>
        </p:spPr>
      </p:pic>
      <p:cxnSp>
        <p:nvCxnSpPr>
          <p:cNvPr id="40" name="直線矢印コネクタ 24">
            <a:extLst>
              <a:ext uri="{FF2B5EF4-FFF2-40B4-BE49-F238E27FC236}">
                <a16:creationId xmlns:a16="http://schemas.microsoft.com/office/drawing/2014/main" id="{B8A8B857-55FD-A227-99C4-B3030701CC3D}"/>
              </a:ext>
            </a:extLst>
          </p:cNvPr>
          <p:cNvCxnSpPr>
            <a:cxnSpLocks/>
            <a:stCxn id="29" idx="3"/>
            <a:endCxn id="38" idx="1"/>
          </p:cNvCxnSpPr>
          <p:nvPr/>
        </p:nvCxnSpPr>
        <p:spPr>
          <a:xfrm flipV="1">
            <a:off x="9010159" y="2855512"/>
            <a:ext cx="1421952" cy="520811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矢印コネクタ 24">
            <a:extLst>
              <a:ext uri="{FF2B5EF4-FFF2-40B4-BE49-F238E27FC236}">
                <a16:creationId xmlns:a16="http://schemas.microsoft.com/office/drawing/2014/main" id="{9832DB6C-5D6C-AFD9-0467-ED3F36076024}"/>
              </a:ext>
            </a:extLst>
          </p:cNvPr>
          <p:cNvCxnSpPr>
            <a:cxnSpLocks/>
            <a:stCxn id="30" idx="3"/>
            <a:endCxn id="39" idx="1"/>
          </p:cNvCxnSpPr>
          <p:nvPr/>
        </p:nvCxnSpPr>
        <p:spPr>
          <a:xfrm flipV="1">
            <a:off x="8995580" y="4341812"/>
            <a:ext cx="1436531" cy="99725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876338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11C4DE8A-15EF-5EFD-6766-AC80B23190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9001" y="1246146"/>
            <a:ext cx="7484828" cy="4050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68515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118C2B25-EF84-FA7C-A8E5-DC4461F3FC34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FF6F6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800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Learning</a:t>
            </a:r>
            <a:r>
              <a:rPr kumimoji="1" lang="ja-JP" altLang="en-US" sz="4800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＞</a:t>
            </a:r>
            <a:r>
              <a:rPr kumimoji="1" lang="en-US" altLang="ja-JP" sz="4800" dirty="0" err="1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Chat.Vivox</a:t>
            </a:r>
            <a:endParaRPr kumimoji="1" lang="ja-JP" altLang="en-US" sz="4800" dirty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1016401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ECE556A0-1C06-D1DA-B19C-48DF44B4C9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684" y="1149453"/>
            <a:ext cx="4838970" cy="4610780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96A0D165-7E5B-DC88-1D55-1A81F70775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9348" y="1039051"/>
            <a:ext cx="4489139" cy="4831583"/>
          </a:xfrm>
          <a:prstGeom prst="rect">
            <a:avLst/>
          </a:prstGeom>
        </p:spPr>
      </p:pic>
      <p:cxnSp>
        <p:nvCxnSpPr>
          <p:cNvPr id="8" name="直線矢印コネクタ 24">
            <a:extLst>
              <a:ext uri="{FF2B5EF4-FFF2-40B4-BE49-F238E27FC236}">
                <a16:creationId xmlns:a16="http://schemas.microsoft.com/office/drawing/2014/main" id="{EFB0AAA7-8C6C-2CB8-C553-25803DCAE542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>
            <a:off x="5742654" y="3454843"/>
            <a:ext cx="706694" cy="0"/>
          </a:xfrm>
          <a:prstGeom prst="straightConnector1">
            <a:avLst/>
          </a:prstGeom>
          <a:ln w="12700">
            <a:solidFill>
              <a:srgbClr val="FF6F6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325388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4F3794D0-D210-97DD-1F30-2A6E8C4E61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3093" y="1514308"/>
            <a:ext cx="4993235" cy="3855887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34DBBA33-6A59-9B78-D58D-E0069D0890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608" y="1542666"/>
            <a:ext cx="4986300" cy="3814277"/>
          </a:xfrm>
          <a:prstGeom prst="rect">
            <a:avLst/>
          </a:prstGeom>
        </p:spPr>
      </p:pic>
      <p:cxnSp>
        <p:nvCxnSpPr>
          <p:cNvPr id="6" name="直線矢印コネクタ 24">
            <a:extLst>
              <a:ext uri="{FF2B5EF4-FFF2-40B4-BE49-F238E27FC236}">
                <a16:creationId xmlns:a16="http://schemas.microsoft.com/office/drawing/2014/main" id="{841847BA-08D1-6CE0-964B-37DEC151E709}"/>
              </a:ext>
            </a:extLst>
          </p:cNvPr>
          <p:cNvCxnSpPr>
            <a:cxnSpLocks/>
            <a:stCxn id="12" idx="3"/>
            <a:endCxn id="14" idx="1"/>
          </p:cNvCxnSpPr>
          <p:nvPr/>
        </p:nvCxnSpPr>
        <p:spPr>
          <a:xfrm flipV="1">
            <a:off x="5549639" y="3267732"/>
            <a:ext cx="2471043" cy="1752157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四角形: 角を丸くする 11">
            <a:extLst>
              <a:ext uri="{FF2B5EF4-FFF2-40B4-BE49-F238E27FC236}">
                <a16:creationId xmlns:a16="http://schemas.microsoft.com/office/drawing/2014/main" id="{88BDABAE-5679-B9F4-82D6-B5ADB61CB28D}"/>
              </a:ext>
            </a:extLst>
          </p:cNvPr>
          <p:cNvSpPr/>
          <p:nvPr/>
        </p:nvSpPr>
        <p:spPr>
          <a:xfrm>
            <a:off x="3551583" y="4777451"/>
            <a:ext cx="1998056" cy="484875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4" name="四角形: 角を丸くする 13">
            <a:extLst>
              <a:ext uri="{FF2B5EF4-FFF2-40B4-BE49-F238E27FC236}">
                <a16:creationId xmlns:a16="http://schemas.microsoft.com/office/drawing/2014/main" id="{EFDD52CD-AF6C-2B05-A719-CAB0FA35D5E6}"/>
              </a:ext>
            </a:extLst>
          </p:cNvPr>
          <p:cNvSpPr/>
          <p:nvPr/>
        </p:nvSpPr>
        <p:spPr>
          <a:xfrm>
            <a:off x="8020682" y="2964929"/>
            <a:ext cx="1998056" cy="605605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584732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正方形/長方形 54">
            <a:extLst>
              <a:ext uri="{FF2B5EF4-FFF2-40B4-BE49-F238E27FC236}">
                <a16:creationId xmlns:a16="http://schemas.microsoft.com/office/drawing/2014/main" id="{C80D912E-1905-4B17-87B2-015C4A1F17F5}"/>
              </a:ext>
            </a:extLst>
          </p:cNvPr>
          <p:cNvSpPr/>
          <p:nvPr/>
        </p:nvSpPr>
        <p:spPr>
          <a:xfrm>
            <a:off x="1124590" y="1831649"/>
            <a:ext cx="5919108" cy="206523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altLang="ja-JP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TextChatControl</a:t>
            </a:r>
            <a:endParaRPr kumimoji="1"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AE4D297A-2179-19E2-F36C-A52E16E95D13}"/>
              </a:ext>
            </a:extLst>
          </p:cNvPr>
          <p:cNvSpPr/>
          <p:nvPr/>
        </p:nvSpPr>
        <p:spPr>
          <a:xfrm>
            <a:off x="3285586" y="2522345"/>
            <a:ext cx="1635448" cy="3419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TextChatPresenter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23A599DD-5940-C5A7-2FF7-F11BE04130B1}"/>
              </a:ext>
            </a:extLst>
          </p:cNvPr>
          <p:cNvSpPr/>
          <p:nvPr/>
        </p:nvSpPr>
        <p:spPr>
          <a:xfrm>
            <a:off x="1265404" y="3157968"/>
            <a:ext cx="1671785" cy="47653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&lt;&lt;GameObject&gt;&gt;</a:t>
            </a:r>
          </a:p>
          <a:p>
            <a:pPr algn="ctr"/>
            <a:r>
              <a:rPr kumimoji="1"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TextChatUI</a:t>
            </a: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C24ADA1B-A92A-1602-76CD-8E6749B2DA22}"/>
              </a:ext>
            </a:extLst>
          </p:cNvPr>
          <p:cNvSpPr/>
          <p:nvPr/>
        </p:nvSpPr>
        <p:spPr>
          <a:xfrm>
            <a:off x="5476810" y="2522344"/>
            <a:ext cx="1331439" cy="34191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TextChatModel</a:t>
            </a:r>
          </a:p>
        </p:txBody>
      </p:sp>
      <p:cxnSp>
        <p:nvCxnSpPr>
          <p:cNvPr id="10" name="直線矢印コネクタ 9">
            <a:extLst>
              <a:ext uri="{FF2B5EF4-FFF2-40B4-BE49-F238E27FC236}">
                <a16:creationId xmlns:a16="http://schemas.microsoft.com/office/drawing/2014/main" id="{8A3A81A1-70EA-DB56-FA23-4E95309142B0}"/>
              </a:ext>
            </a:extLst>
          </p:cNvPr>
          <p:cNvCxnSpPr>
            <a:cxnSpLocks/>
            <a:stCxn id="29" idx="2"/>
            <a:endCxn id="7" idx="0"/>
          </p:cNvCxnSpPr>
          <p:nvPr/>
        </p:nvCxnSpPr>
        <p:spPr>
          <a:xfrm>
            <a:off x="2101296" y="2864263"/>
            <a:ext cx="1" cy="293705"/>
          </a:xfrm>
          <a:prstGeom prst="straightConnector1">
            <a:avLst/>
          </a:prstGeom>
          <a:ln w="127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92D21843-2C07-4F80-B5FF-6CC004C16162}"/>
              </a:ext>
            </a:extLst>
          </p:cNvPr>
          <p:cNvSpPr/>
          <p:nvPr/>
        </p:nvSpPr>
        <p:spPr>
          <a:xfrm>
            <a:off x="7283641" y="1831649"/>
            <a:ext cx="1598983" cy="2065233"/>
          </a:xfrm>
          <a:prstGeom prst="rect">
            <a:avLst/>
          </a:prstGeom>
          <a:solidFill>
            <a:srgbClr val="6667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ja-JP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Framework</a:t>
            </a:r>
            <a:endParaRPr kumimoji="1"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3FBEB2E3-D7FF-4F01-A88E-E38AADFAB519}"/>
              </a:ext>
            </a:extLst>
          </p:cNvPr>
          <p:cNvSpPr/>
          <p:nvPr/>
        </p:nvSpPr>
        <p:spPr>
          <a:xfrm>
            <a:off x="7492955" y="2457782"/>
            <a:ext cx="1186191" cy="1163824"/>
          </a:xfrm>
          <a:prstGeom prst="rect">
            <a:avLst/>
          </a:prstGeom>
          <a:solidFill>
            <a:srgbClr val="6667A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ja-JP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Integration</a:t>
            </a:r>
            <a:endParaRPr kumimoji="1"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67D702A6-1372-4512-928B-3F15F940AC61}"/>
              </a:ext>
            </a:extLst>
          </p:cNvPr>
          <p:cNvSpPr/>
          <p:nvPr/>
        </p:nvSpPr>
        <p:spPr>
          <a:xfrm>
            <a:off x="7809102" y="3028454"/>
            <a:ext cx="548060" cy="357317"/>
          </a:xfrm>
          <a:prstGeom prst="rect">
            <a:avLst/>
          </a:prstGeom>
          <a:solidFill>
            <a:srgbClr val="6667A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Chat</a:t>
            </a:r>
            <a:endParaRPr kumimoji="1"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27669344-5326-4961-AC72-C3085D897BF6}"/>
              </a:ext>
            </a:extLst>
          </p:cNvPr>
          <p:cNvSpPr/>
          <p:nvPr/>
        </p:nvSpPr>
        <p:spPr>
          <a:xfrm>
            <a:off x="1472781" y="2522344"/>
            <a:ext cx="1257029" cy="34191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TextChatView</a:t>
            </a:r>
          </a:p>
        </p:txBody>
      </p:sp>
      <p:cxnSp>
        <p:nvCxnSpPr>
          <p:cNvPr id="30" name="直線矢印コネクタ 29">
            <a:extLst>
              <a:ext uri="{FF2B5EF4-FFF2-40B4-BE49-F238E27FC236}">
                <a16:creationId xmlns:a16="http://schemas.microsoft.com/office/drawing/2014/main" id="{12CC24C9-7AC2-478C-8BAB-00F6EED267CA}"/>
              </a:ext>
            </a:extLst>
          </p:cNvPr>
          <p:cNvCxnSpPr>
            <a:cxnSpLocks/>
            <a:stCxn id="6" idx="1"/>
            <a:endCxn id="29" idx="3"/>
          </p:cNvCxnSpPr>
          <p:nvPr/>
        </p:nvCxnSpPr>
        <p:spPr>
          <a:xfrm flipH="1" flipV="1">
            <a:off x="2729810" y="2693304"/>
            <a:ext cx="555776" cy="1"/>
          </a:xfrm>
          <a:prstGeom prst="straightConnector1">
            <a:avLst/>
          </a:prstGeom>
          <a:ln w="127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矢印コネクタ 30">
            <a:extLst>
              <a:ext uri="{FF2B5EF4-FFF2-40B4-BE49-F238E27FC236}">
                <a16:creationId xmlns:a16="http://schemas.microsoft.com/office/drawing/2014/main" id="{993081C4-AA2D-4CAE-A652-8FBBD97F9E2F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 flipV="1">
            <a:off x="4921034" y="2693304"/>
            <a:ext cx="555776" cy="1"/>
          </a:xfrm>
          <a:prstGeom prst="straightConnector1">
            <a:avLst/>
          </a:prstGeom>
          <a:ln w="127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正方形/長方形 34">
            <a:extLst>
              <a:ext uri="{FF2B5EF4-FFF2-40B4-BE49-F238E27FC236}">
                <a16:creationId xmlns:a16="http://schemas.microsoft.com/office/drawing/2014/main" id="{46EBD290-DD53-4176-AA84-015F806A1D5A}"/>
              </a:ext>
            </a:extLst>
          </p:cNvPr>
          <p:cNvSpPr/>
          <p:nvPr/>
        </p:nvSpPr>
        <p:spPr>
          <a:xfrm>
            <a:off x="9122567" y="1831648"/>
            <a:ext cx="1536973" cy="206523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ja-JP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Unity</a:t>
            </a:r>
            <a:endParaRPr kumimoji="1"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6" name="正方形/長方形 35">
            <a:extLst>
              <a:ext uri="{FF2B5EF4-FFF2-40B4-BE49-F238E27FC236}">
                <a16:creationId xmlns:a16="http://schemas.microsoft.com/office/drawing/2014/main" id="{EDA7601E-8B0C-444E-B5F8-918F1FC2510C}"/>
              </a:ext>
            </a:extLst>
          </p:cNvPr>
          <p:cNvSpPr/>
          <p:nvPr/>
        </p:nvSpPr>
        <p:spPr>
          <a:xfrm>
            <a:off x="9480350" y="3028454"/>
            <a:ext cx="815241" cy="3419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Vivox</a:t>
            </a:r>
            <a:endParaRPr kumimoji="1"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37" name="直線矢印コネクタ 36">
            <a:extLst>
              <a:ext uri="{FF2B5EF4-FFF2-40B4-BE49-F238E27FC236}">
                <a16:creationId xmlns:a16="http://schemas.microsoft.com/office/drawing/2014/main" id="{76087E37-EC5E-4159-B9AA-7B502701B459}"/>
              </a:ext>
            </a:extLst>
          </p:cNvPr>
          <p:cNvCxnSpPr>
            <a:cxnSpLocks/>
            <a:stCxn id="8" idx="2"/>
            <a:endCxn id="17" idx="1"/>
          </p:cNvCxnSpPr>
          <p:nvPr/>
        </p:nvCxnSpPr>
        <p:spPr>
          <a:xfrm rot="16200000" flipH="1">
            <a:off x="6804391" y="2202402"/>
            <a:ext cx="342850" cy="1666572"/>
          </a:xfrm>
          <a:prstGeom prst="bentConnector2">
            <a:avLst/>
          </a:prstGeom>
          <a:ln w="127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矢印コネクタ 39">
            <a:extLst>
              <a:ext uri="{FF2B5EF4-FFF2-40B4-BE49-F238E27FC236}">
                <a16:creationId xmlns:a16="http://schemas.microsoft.com/office/drawing/2014/main" id="{4E5DD74A-A523-409E-AB40-C115F1F96275}"/>
              </a:ext>
            </a:extLst>
          </p:cNvPr>
          <p:cNvCxnSpPr>
            <a:cxnSpLocks/>
            <a:stCxn id="17" idx="3"/>
            <a:endCxn id="36" idx="1"/>
          </p:cNvCxnSpPr>
          <p:nvPr/>
        </p:nvCxnSpPr>
        <p:spPr>
          <a:xfrm flipV="1">
            <a:off x="8357162" y="3199414"/>
            <a:ext cx="1123188" cy="7699"/>
          </a:xfrm>
          <a:prstGeom prst="straightConnector1">
            <a:avLst/>
          </a:prstGeom>
          <a:ln w="127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283232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9E1DA0CC-FD95-E210-63CF-E3BC183369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411" y="1646198"/>
            <a:ext cx="4937043" cy="3776189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8747E108-1BBD-17DC-8436-96F2F2441F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4783" y="1646198"/>
            <a:ext cx="4916557" cy="3762532"/>
          </a:xfrm>
          <a:prstGeom prst="rect">
            <a:avLst/>
          </a:prstGeom>
        </p:spPr>
      </p:pic>
      <p:sp>
        <p:nvSpPr>
          <p:cNvPr id="6" name="四角形: 角を丸くする 5">
            <a:extLst>
              <a:ext uri="{FF2B5EF4-FFF2-40B4-BE49-F238E27FC236}">
                <a16:creationId xmlns:a16="http://schemas.microsoft.com/office/drawing/2014/main" id="{8620209C-E5B8-0A2A-F0A4-D40348E9E542}"/>
              </a:ext>
            </a:extLst>
          </p:cNvPr>
          <p:cNvSpPr/>
          <p:nvPr/>
        </p:nvSpPr>
        <p:spPr>
          <a:xfrm>
            <a:off x="927653" y="4856963"/>
            <a:ext cx="795130" cy="484875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" name="四角形: 角を丸くする 6">
            <a:extLst>
              <a:ext uri="{FF2B5EF4-FFF2-40B4-BE49-F238E27FC236}">
                <a16:creationId xmlns:a16="http://schemas.microsoft.com/office/drawing/2014/main" id="{5436EB46-C408-4583-DF98-5FE0BA1A7931}"/>
              </a:ext>
            </a:extLst>
          </p:cNvPr>
          <p:cNvSpPr/>
          <p:nvPr/>
        </p:nvSpPr>
        <p:spPr>
          <a:xfrm>
            <a:off x="6374295" y="4838296"/>
            <a:ext cx="795130" cy="484875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cxnSp>
        <p:nvCxnSpPr>
          <p:cNvPr id="8" name="直線矢印コネクタ 24">
            <a:extLst>
              <a:ext uri="{FF2B5EF4-FFF2-40B4-BE49-F238E27FC236}">
                <a16:creationId xmlns:a16="http://schemas.microsoft.com/office/drawing/2014/main" id="{C9F0E375-151B-0A55-2D53-E85A5466CFD0}"/>
              </a:ext>
            </a:extLst>
          </p:cNvPr>
          <p:cNvCxnSpPr>
            <a:cxnSpLocks/>
            <a:stCxn id="6" idx="2"/>
            <a:endCxn id="7" idx="2"/>
          </p:cNvCxnSpPr>
          <p:nvPr/>
        </p:nvCxnSpPr>
        <p:spPr>
          <a:xfrm rot="5400000" flipH="1" flipV="1">
            <a:off x="4039205" y="2609184"/>
            <a:ext cx="18667" cy="5446642"/>
          </a:xfrm>
          <a:prstGeom prst="bentConnector3">
            <a:avLst>
              <a:gd name="adj1" fmla="val -1224621"/>
            </a:avLst>
          </a:prstGeom>
          <a:ln w="12700">
            <a:solidFill>
              <a:srgbClr val="FF6F6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459115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F7DAAC93-F2E2-BA03-B5A5-B4669D07AF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8224" y="1975912"/>
            <a:ext cx="4029637" cy="2838846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30F3D8AF-4B93-C599-16CA-B52773DBF2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4865" y="2067340"/>
            <a:ext cx="3381847" cy="2534004"/>
          </a:xfrm>
          <a:prstGeom prst="rect">
            <a:avLst/>
          </a:prstGeom>
        </p:spPr>
      </p:pic>
      <p:cxnSp>
        <p:nvCxnSpPr>
          <p:cNvPr id="6" name="直線矢印コネクタ 24">
            <a:extLst>
              <a:ext uri="{FF2B5EF4-FFF2-40B4-BE49-F238E27FC236}">
                <a16:creationId xmlns:a16="http://schemas.microsoft.com/office/drawing/2014/main" id="{856B6C9F-A591-BA69-88C5-025299D8A86F}"/>
              </a:ext>
            </a:extLst>
          </p:cNvPr>
          <p:cNvCxnSpPr>
            <a:cxnSpLocks/>
          </p:cNvCxnSpPr>
          <p:nvPr/>
        </p:nvCxnSpPr>
        <p:spPr>
          <a:xfrm flipV="1">
            <a:off x="4047214" y="2488758"/>
            <a:ext cx="2655736" cy="652007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四角形: 角を丸くする 9">
            <a:extLst>
              <a:ext uri="{FF2B5EF4-FFF2-40B4-BE49-F238E27FC236}">
                <a16:creationId xmlns:a16="http://schemas.microsoft.com/office/drawing/2014/main" id="{868AECFE-EB62-C3D4-97B4-B489DBF4026D}"/>
              </a:ext>
            </a:extLst>
          </p:cNvPr>
          <p:cNvSpPr/>
          <p:nvPr/>
        </p:nvSpPr>
        <p:spPr>
          <a:xfrm>
            <a:off x="6702950" y="2974044"/>
            <a:ext cx="3243762" cy="1017511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3" name="四角形: 角を丸くする 12">
            <a:extLst>
              <a:ext uri="{FF2B5EF4-FFF2-40B4-BE49-F238E27FC236}">
                <a16:creationId xmlns:a16="http://schemas.microsoft.com/office/drawing/2014/main" id="{995555B3-D029-909E-533A-A4E07F72D290}"/>
              </a:ext>
            </a:extLst>
          </p:cNvPr>
          <p:cNvSpPr/>
          <p:nvPr/>
        </p:nvSpPr>
        <p:spPr>
          <a:xfrm>
            <a:off x="3172571" y="3049454"/>
            <a:ext cx="1963972" cy="321899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1158783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D1A2C924-E169-265A-95A7-9399C86BA3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6083" y="1142681"/>
            <a:ext cx="4039164" cy="4572638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97C85A11-4868-0EEB-D1DB-57F9954DDD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9064" y="1099432"/>
            <a:ext cx="3353268" cy="3791479"/>
          </a:xfrm>
          <a:prstGeom prst="rect">
            <a:avLst/>
          </a:prstGeom>
        </p:spPr>
      </p:pic>
      <p:cxnSp>
        <p:nvCxnSpPr>
          <p:cNvPr id="6" name="直線矢印コネクタ 24">
            <a:extLst>
              <a:ext uri="{FF2B5EF4-FFF2-40B4-BE49-F238E27FC236}">
                <a16:creationId xmlns:a16="http://schemas.microsoft.com/office/drawing/2014/main" id="{10FD7947-6D9D-FCCD-618B-A6F743E2F533}"/>
              </a:ext>
            </a:extLst>
          </p:cNvPr>
          <p:cNvCxnSpPr>
            <a:cxnSpLocks/>
          </p:cNvCxnSpPr>
          <p:nvPr/>
        </p:nvCxnSpPr>
        <p:spPr>
          <a:xfrm flipV="1">
            <a:off x="2261286" y="1495168"/>
            <a:ext cx="5103341" cy="284205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矢印コネクタ 24">
            <a:extLst>
              <a:ext uri="{FF2B5EF4-FFF2-40B4-BE49-F238E27FC236}">
                <a16:creationId xmlns:a16="http://schemas.microsoft.com/office/drawing/2014/main" id="{AB7D4361-E1C4-4136-1472-55CB3C4B556E}"/>
              </a:ext>
            </a:extLst>
          </p:cNvPr>
          <p:cNvCxnSpPr>
            <a:cxnSpLocks/>
          </p:cNvCxnSpPr>
          <p:nvPr/>
        </p:nvCxnSpPr>
        <p:spPr>
          <a:xfrm>
            <a:off x="3966519" y="4003589"/>
            <a:ext cx="4609070" cy="271849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09969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118C2B25-EF84-FA7C-A8E5-DC4461F3FC34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FF6F6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800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Stage</a:t>
            </a:r>
            <a:r>
              <a:rPr kumimoji="1" lang="ja-JP" altLang="en-US" sz="4800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kumimoji="1" lang="en-US" altLang="ja-JP" sz="4800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Navigatoin</a:t>
            </a:r>
            <a:endParaRPr kumimoji="1" lang="ja-JP" altLang="en-US" sz="4800" dirty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305571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178E4E6C-8A84-8AEF-B0E2-E8F29F1C1F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4708" y="964095"/>
            <a:ext cx="2949691" cy="4929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8086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118C2B25-EF84-FA7C-A8E5-DC4461F3FC34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FF6F6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800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Sample</a:t>
            </a:r>
            <a:r>
              <a:rPr kumimoji="1" lang="ja-JP" altLang="en-US" sz="4800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kumimoji="1" lang="en-US" altLang="ja-JP" sz="4800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Application</a:t>
            </a:r>
            <a:endParaRPr kumimoji="1" lang="ja-JP" altLang="en-US" sz="4800" dirty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509864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線矢印コネクタ 24">
            <a:extLst>
              <a:ext uri="{FF2B5EF4-FFF2-40B4-BE49-F238E27FC236}">
                <a16:creationId xmlns:a16="http://schemas.microsoft.com/office/drawing/2014/main" id="{B88F59DD-56B6-1A69-2649-48C994C85164}"/>
              </a:ext>
            </a:extLst>
          </p:cNvPr>
          <p:cNvCxnSpPr>
            <a:cxnSpLocks/>
            <a:stCxn id="18" idx="2"/>
            <a:endCxn id="19" idx="0"/>
          </p:cNvCxnSpPr>
          <p:nvPr/>
        </p:nvCxnSpPr>
        <p:spPr>
          <a:xfrm>
            <a:off x="2900251" y="2145972"/>
            <a:ext cx="1235" cy="601291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矢印コネクタ 24">
            <a:extLst>
              <a:ext uri="{FF2B5EF4-FFF2-40B4-BE49-F238E27FC236}">
                <a16:creationId xmlns:a16="http://schemas.microsoft.com/office/drawing/2014/main" id="{33678CBB-15DB-E8D1-8510-24E6E2B92531}"/>
              </a:ext>
            </a:extLst>
          </p:cNvPr>
          <p:cNvCxnSpPr>
            <a:cxnSpLocks/>
            <a:stCxn id="19" idx="3"/>
          </p:cNvCxnSpPr>
          <p:nvPr/>
        </p:nvCxnSpPr>
        <p:spPr>
          <a:xfrm flipV="1">
            <a:off x="3909922" y="3420894"/>
            <a:ext cx="1307714" cy="8106"/>
          </a:xfrm>
          <a:prstGeom prst="straightConnector1">
            <a:avLst/>
          </a:prstGeom>
          <a:ln w="12700">
            <a:solidFill>
              <a:srgbClr val="FF6F6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図 17">
            <a:extLst>
              <a:ext uri="{FF2B5EF4-FFF2-40B4-BE49-F238E27FC236}">
                <a16:creationId xmlns:a16="http://schemas.microsoft.com/office/drawing/2014/main" id="{03C2BA83-A16B-A5A0-6F37-8AA36C06E4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0579" y="782499"/>
            <a:ext cx="2019343" cy="1363473"/>
          </a:xfrm>
          <a:prstGeom prst="rect">
            <a:avLst/>
          </a:prstGeom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0E2A5777-9FDE-ECD3-1FF1-6897D7BC42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3049" y="2747263"/>
            <a:ext cx="2016873" cy="1363473"/>
          </a:xfrm>
          <a:prstGeom prst="rect">
            <a:avLst/>
          </a:prstGeom>
        </p:spPr>
      </p:pic>
      <p:pic>
        <p:nvPicPr>
          <p:cNvPr id="22" name="図 21">
            <a:extLst>
              <a:ext uri="{FF2B5EF4-FFF2-40B4-BE49-F238E27FC236}">
                <a16:creationId xmlns:a16="http://schemas.microsoft.com/office/drawing/2014/main" id="{FDD03060-A37E-D2B9-6E10-AB5C7FACA3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1618" y="2747263"/>
            <a:ext cx="2016076" cy="1363473"/>
          </a:xfrm>
          <a:prstGeom prst="rect">
            <a:avLst/>
          </a:prstGeom>
        </p:spPr>
      </p:pic>
      <p:cxnSp>
        <p:nvCxnSpPr>
          <p:cNvPr id="28" name="直線矢印コネクタ 24">
            <a:extLst>
              <a:ext uri="{FF2B5EF4-FFF2-40B4-BE49-F238E27FC236}">
                <a16:creationId xmlns:a16="http://schemas.microsoft.com/office/drawing/2014/main" id="{1FF7C104-F19B-502D-B545-5E7A09916E5E}"/>
              </a:ext>
            </a:extLst>
          </p:cNvPr>
          <p:cNvCxnSpPr>
            <a:cxnSpLocks/>
          </p:cNvCxnSpPr>
          <p:nvPr/>
        </p:nvCxnSpPr>
        <p:spPr>
          <a:xfrm flipH="1">
            <a:off x="6219545" y="4102630"/>
            <a:ext cx="2450" cy="681737"/>
          </a:xfrm>
          <a:prstGeom prst="straightConnector1">
            <a:avLst/>
          </a:prstGeom>
          <a:ln w="12700">
            <a:solidFill>
              <a:srgbClr val="FF6F6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矢印コネクタ 24">
            <a:extLst>
              <a:ext uri="{FF2B5EF4-FFF2-40B4-BE49-F238E27FC236}">
                <a16:creationId xmlns:a16="http://schemas.microsoft.com/office/drawing/2014/main" id="{4BA898EB-0FFF-192B-004F-DF647CD5189A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7226353" y="3420894"/>
            <a:ext cx="1305265" cy="8106"/>
          </a:xfrm>
          <a:prstGeom prst="straightConnector1">
            <a:avLst/>
          </a:prstGeom>
          <a:ln w="12700">
            <a:solidFill>
              <a:srgbClr val="FF6F6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矢印コネクタ 24">
            <a:extLst>
              <a:ext uri="{FF2B5EF4-FFF2-40B4-BE49-F238E27FC236}">
                <a16:creationId xmlns:a16="http://schemas.microsoft.com/office/drawing/2014/main" id="{740FD7CD-0339-8BAF-4B06-3CCB939DC664}"/>
              </a:ext>
            </a:extLst>
          </p:cNvPr>
          <p:cNvCxnSpPr>
            <a:cxnSpLocks/>
            <a:stCxn id="22" idx="2"/>
          </p:cNvCxnSpPr>
          <p:nvPr/>
        </p:nvCxnSpPr>
        <p:spPr>
          <a:xfrm rot="5400000">
            <a:off x="7705321" y="3631769"/>
            <a:ext cx="1355368" cy="2313303"/>
          </a:xfrm>
          <a:prstGeom prst="bentConnector2">
            <a:avLst/>
          </a:prstGeom>
          <a:ln w="12700">
            <a:solidFill>
              <a:srgbClr val="FF6F6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図 1">
            <a:extLst>
              <a:ext uri="{FF2B5EF4-FFF2-40B4-BE49-F238E27FC236}">
                <a16:creationId xmlns:a16="http://schemas.microsoft.com/office/drawing/2014/main" id="{E8AEFD5F-CEAB-40D0-AFCC-EAA0CEFA0A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12736" y="2747263"/>
            <a:ext cx="2027144" cy="1363473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F27B8AC3-DAB0-4107-8AB1-6696946EBA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26263" y="4792472"/>
            <a:ext cx="2013617" cy="1358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1953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8581</TotalTime>
  <Words>221</Words>
  <Application>Microsoft Office PowerPoint</Application>
  <PresentationFormat>ワイド画面</PresentationFormat>
  <Paragraphs>172</Paragraphs>
  <Slides>52</Slides>
  <Notes>1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52</vt:i4>
      </vt:variant>
    </vt:vector>
  </HeadingPairs>
  <TitlesOfParts>
    <vt:vector size="57" baseType="lpstr">
      <vt:lpstr>Meiryo UI</vt:lpstr>
      <vt:lpstr>游ゴシック</vt:lpstr>
      <vt:lpstr>游ゴシック Light</vt:lpstr>
      <vt:lpstr>Arial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Itoh Kiyohito</dc:creator>
  <cp:lastModifiedBy>tiscontract02</cp:lastModifiedBy>
  <cp:revision>300</cp:revision>
  <dcterms:created xsi:type="dcterms:W3CDTF">2022-10-13T13:07:36Z</dcterms:created>
  <dcterms:modified xsi:type="dcterms:W3CDTF">2024-04-01T08:30:33Z</dcterms:modified>
</cp:coreProperties>
</file>